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70" r:id="rId6"/>
    <p:sldId id="261" r:id="rId7"/>
    <p:sldId id="262" r:id="rId8"/>
    <p:sldId id="268" r:id="rId9"/>
    <p:sldId id="269" r:id="rId10"/>
    <p:sldId id="263" r:id="rId11"/>
    <p:sldId id="264" r:id="rId12"/>
    <p:sldId id="266" r:id="rId13"/>
    <p:sldId id="271" r:id="rId14"/>
    <p:sldId id="272" r:id="rId15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ttila Berczik" initials="AB" lastIdx="1" clrIdx="0">
    <p:extLst>
      <p:ext uri="{19B8F6BF-5375-455C-9EA6-DF929625EA0E}">
        <p15:presenceInfo xmlns:p15="http://schemas.microsoft.com/office/powerpoint/2012/main" userId="04a5412f997d4d7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F5FD"/>
    <a:srgbClr val="414447"/>
    <a:srgbClr val="99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EA70538-4248-4D7D-A6BF-EA4C67D2DBD2}" type="doc">
      <dgm:prSet loTypeId="urn:microsoft.com/office/officeart/2005/8/layout/cycle8" loCatId="cycle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13640B7-3B0D-4B72-A890-A3DBBAE84EA4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1. St</a:t>
          </a:r>
          <a:r>
            <a:rPr lang="hu-HU" sz="1400" b="1" noProof="0" dirty="0" err="1">
              <a:solidFill>
                <a:sysClr val="windowText" lastClr="000000"/>
              </a:solidFill>
            </a:rPr>
            <a:t>ratégia</a:t>
          </a:r>
          <a:r>
            <a:rPr lang="hu-HU" sz="1400" b="1" noProof="0" dirty="0">
              <a:solidFill>
                <a:sysClr val="windowText" lastClr="000000"/>
              </a:solidFill>
            </a:rPr>
            <a:t> kitalálása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8056513D-2B02-4CB0-AB05-7299A3EA05C5}" type="parTrans" cxnId="{8DD853F0-2B36-4AD3-9A01-2568403CF5CF}">
      <dgm:prSet/>
      <dgm:spPr/>
      <dgm:t>
        <a:bodyPr/>
        <a:lstStyle/>
        <a:p>
          <a:endParaRPr lang="en-US" sz="1600"/>
        </a:p>
      </dgm:t>
    </dgm:pt>
    <dgm:pt modelId="{EEB788AA-C7F7-4983-84BC-511760911E01}" type="sibTrans" cxnId="{8DD853F0-2B36-4AD3-9A01-2568403CF5CF}">
      <dgm:prSet/>
      <dgm:spPr/>
      <dgm:t>
        <a:bodyPr/>
        <a:lstStyle/>
        <a:p>
          <a:endParaRPr lang="en-US" sz="1600"/>
        </a:p>
      </dgm:t>
    </dgm:pt>
    <dgm:pt modelId="{3269434C-3B11-4D12-8ED0-4E670EBCA3FA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2. </a:t>
          </a:r>
          <a:r>
            <a:rPr lang="hu-HU" sz="1400" b="1" noProof="0" dirty="0">
              <a:solidFill>
                <a:sysClr val="windowText" lastClr="000000"/>
              </a:solidFill>
            </a:rPr>
            <a:t>Felszerelés megépítése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6B8A4416-61CD-43D9-91DC-C23AC7741BB3}" type="parTrans" cxnId="{F9204EC8-2C5B-4227-9CF8-B4F8C73F7007}">
      <dgm:prSet/>
      <dgm:spPr/>
      <dgm:t>
        <a:bodyPr/>
        <a:lstStyle/>
        <a:p>
          <a:endParaRPr lang="en-US" sz="1600"/>
        </a:p>
      </dgm:t>
    </dgm:pt>
    <dgm:pt modelId="{72AE4A14-F61A-493E-B77F-937D821B0286}" type="sibTrans" cxnId="{F9204EC8-2C5B-4227-9CF8-B4F8C73F7007}">
      <dgm:prSet/>
      <dgm:spPr/>
      <dgm:t>
        <a:bodyPr/>
        <a:lstStyle/>
        <a:p>
          <a:endParaRPr lang="en-US" sz="1600"/>
        </a:p>
      </dgm:t>
    </dgm:pt>
    <dgm:pt modelId="{D47289B8-8675-423D-83BD-0F924CC5C150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3. </a:t>
          </a:r>
          <a:r>
            <a:rPr lang="hu-HU" sz="1400" b="1" noProof="0" dirty="0">
              <a:solidFill>
                <a:sysClr val="windowText" lastClr="000000"/>
              </a:solidFill>
            </a:rPr>
            <a:t>Program robottal való tesztelése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49CFB0D7-EF35-44DE-87FF-49376ADA8DA2}" type="parTrans" cxnId="{3BFFAD56-BBED-4257-99E5-2576712992AA}">
      <dgm:prSet/>
      <dgm:spPr/>
      <dgm:t>
        <a:bodyPr/>
        <a:lstStyle/>
        <a:p>
          <a:endParaRPr lang="en-US" sz="1600"/>
        </a:p>
      </dgm:t>
    </dgm:pt>
    <dgm:pt modelId="{95D3F503-F3A5-493A-B1A0-DB8E370286D3}" type="sibTrans" cxnId="{3BFFAD56-BBED-4257-99E5-2576712992AA}">
      <dgm:prSet/>
      <dgm:spPr/>
      <dgm:t>
        <a:bodyPr/>
        <a:lstStyle/>
        <a:p>
          <a:endParaRPr lang="en-US" sz="1600"/>
        </a:p>
      </dgm:t>
    </dgm:pt>
    <dgm:pt modelId="{F1E14227-8CE4-41D3-9E75-7FEEEAB1B935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4. </a:t>
          </a:r>
          <a:r>
            <a:rPr lang="hu-HU" sz="1400" b="1" noProof="0" dirty="0">
              <a:solidFill>
                <a:sysClr val="windowText" lastClr="000000"/>
              </a:solidFill>
            </a:rPr>
            <a:t>További felszerelés fejlesztés/ egyszerűsítés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5EA047DA-BE3A-4114-BBA9-A4F85F967BF5}" type="parTrans" cxnId="{DF28904A-9AA3-497A-B0D7-9ACEE5865B13}">
      <dgm:prSet/>
      <dgm:spPr/>
      <dgm:t>
        <a:bodyPr/>
        <a:lstStyle/>
        <a:p>
          <a:endParaRPr lang="en-US" sz="1600"/>
        </a:p>
      </dgm:t>
    </dgm:pt>
    <dgm:pt modelId="{A0F68D8C-1DF9-4890-9961-89E29FF7EDE8}" type="sibTrans" cxnId="{DF28904A-9AA3-497A-B0D7-9ACEE5865B13}">
      <dgm:prSet/>
      <dgm:spPr/>
      <dgm:t>
        <a:bodyPr/>
        <a:lstStyle/>
        <a:p>
          <a:endParaRPr lang="en-US" sz="1600"/>
        </a:p>
      </dgm:t>
    </dgm:pt>
    <dgm:pt modelId="{3A4C539A-D571-4B57-B2AA-F4886A492A1B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5. </a:t>
          </a:r>
          <a:r>
            <a:rPr lang="hu-HU" sz="1400" b="1" noProof="0" dirty="0">
              <a:solidFill>
                <a:sysClr val="windowText" lastClr="000000"/>
              </a:solidFill>
            </a:rPr>
            <a:t>Program további pontosítása SWOT-analízissel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90CDBFCB-64A7-4904-B1F4-CAFFA34A2F16}" type="parTrans" cxnId="{81D08631-B703-4C62-8390-281E581BDEDA}">
      <dgm:prSet/>
      <dgm:spPr/>
      <dgm:t>
        <a:bodyPr/>
        <a:lstStyle/>
        <a:p>
          <a:endParaRPr lang="en-US" sz="1600"/>
        </a:p>
      </dgm:t>
    </dgm:pt>
    <dgm:pt modelId="{461E609C-D9E1-4EC5-A6F4-FE11F60318E8}" type="sibTrans" cxnId="{81D08631-B703-4C62-8390-281E581BDEDA}">
      <dgm:prSet/>
      <dgm:spPr/>
      <dgm:t>
        <a:bodyPr/>
        <a:lstStyle/>
        <a:p>
          <a:endParaRPr lang="en-US" sz="1600"/>
        </a:p>
      </dgm:t>
    </dgm:pt>
    <dgm:pt modelId="{EB919051-97C6-4536-A6C7-090443E014B1}">
      <dgm:prSet phldrT="[Text]" custT="1"/>
      <dgm:spPr/>
      <dgm:t>
        <a:bodyPr/>
        <a:lstStyle/>
        <a:p>
          <a:r>
            <a:rPr lang="hu-HU" sz="1400" b="1" noProof="0" dirty="0">
              <a:solidFill>
                <a:sysClr val="windowText" lastClr="000000"/>
              </a:solidFill>
            </a:rPr>
            <a:t>6. Programok egybekötése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ACC83041-AF91-487D-A78C-42B37A4FE5A8}" type="parTrans" cxnId="{7345EEC9-D914-4FC8-B16F-AC4D2945DA15}">
      <dgm:prSet/>
      <dgm:spPr/>
      <dgm:t>
        <a:bodyPr/>
        <a:lstStyle/>
        <a:p>
          <a:endParaRPr lang="hu-HU"/>
        </a:p>
      </dgm:t>
    </dgm:pt>
    <dgm:pt modelId="{7F74A3EB-6BDC-4371-AB37-7EFB5AF65CC7}" type="sibTrans" cxnId="{7345EEC9-D914-4FC8-B16F-AC4D2945DA15}">
      <dgm:prSet/>
      <dgm:spPr/>
      <dgm:t>
        <a:bodyPr/>
        <a:lstStyle/>
        <a:p>
          <a:endParaRPr lang="hu-HU"/>
        </a:p>
      </dgm:t>
    </dgm:pt>
    <dgm:pt modelId="{7E0894F2-1251-4ABD-83DB-0C0EC871E6A9}">
      <dgm:prSet phldrT="[Text]" custT="1"/>
      <dgm:spPr/>
      <dgm:t>
        <a:bodyPr/>
        <a:lstStyle/>
        <a:p>
          <a:r>
            <a:rPr lang="hu-HU" sz="1400" b="1" noProof="0">
              <a:solidFill>
                <a:sysClr val="windowText" lastClr="000000"/>
              </a:solidFill>
            </a:rPr>
            <a:t>7</a:t>
          </a:r>
          <a:r>
            <a:rPr lang="hu-HU" sz="1400" b="1" noProof="0" dirty="0">
              <a:solidFill>
                <a:sysClr val="windowText" lastClr="000000"/>
              </a:solidFill>
            </a:rPr>
            <a:t>. Végső tesztelések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C36F9CCF-6BC0-4FF8-8736-298DFC13B08F}" type="parTrans" cxnId="{A4F9E880-68A6-4E71-BE6F-184BCAE3D704}">
      <dgm:prSet/>
      <dgm:spPr/>
      <dgm:t>
        <a:bodyPr/>
        <a:lstStyle/>
        <a:p>
          <a:endParaRPr lang="hu-HU"/>
        </a:p>
      </dgm:t>
    </dgm:pt>
    <dgm:pt modelId="{72A6EA4C-9AEA-4715-80B2-A9302AD5DF08}" type="sibTrans" cxnId="{A4F9E880-68A6-4E71-BE6F-184BCAE3D704}">
      <dgm:prSet/>
      <dgm:spPr/>
      <dgm:t>
        <a:bodyPr/>
        <a:lstStyle/>
        <a:p>
          <a:endParaRPr lang="hu-HU"/>
        </a:p>
      </dgm:t>
    </dgm:pt>
    <dgm:pt modelId="{190F8A1F-C9F7-437E-A17C-4909995E596F}" type="pres">
      <dgm:prSet presAssocID="{3EA70538-4248-4D7D-A6BF-EA4C67D2DBD2}" presName="compositeShape" presStyleCnt="0">
        <dgm:presLayoutVars>
          <dgm:chMax val="7"/>
          <dgm:dir/>
          <dgm:resizeHandles val="exact"/>
        </dgm:presLayoutVars>
      </dgm:prSet>
      <dgm:spPr/>
    </dgm:pt>
    <dgm:pt modelId="{84D72D37-172B-4075-B95C-0BBEAA6D593B}" type="pres">
      <dgm:prSet presAssocID="{3EA70538-4248-4D7D-A6BF-EA4C67D2DBD2}" presName="wedge1" presStyleLbl="node1" presStyleIdx="0" presStyleCnt="7"/>
      <dgm:spPr/>
    </dgm:pt>
    <dgm:pt modelId="{D6AF660C-4A17-4C82-8A34-28D4741AF773}" type="pres">
      <dgm:prSet presAssocID="{3EA70538-4248-4D7D-A6BF-EA4C67D2DBD2}" presName="dummy1a" presStyleCnt="0"/>
      <dgm:spPr/>
    </dgm:pt>
    <dgm:pt modelId="{DCCFFA0B-063F-4E54-802A-128B9BB4DFBB}" type="pres">
      <dgm:prSet presAssocID="{3EA70538-4248-4D7D-A6BF-EA4C67D2DBD2}" presName="dummy1b" presStyleCnt="0"/>
      <dgm:spPr/>
    </dgm:pt>
    <dgm:pt modelId="{B730CBBB-B71C-4ADB-8BBF-332210941B9D}" type="pres">
      <dgm:prSet presAssocID="{3EA70538-4248-4D7D-A6BF-EA4C67D2DBD2}" presName="wedge1Tx" presStyleLbl="node1" presStyleIdx="0" presStyleCnt="7">
        <dgm:presLayoutVars>
          <dgm:chMax val="0"/>
          <dgm:chPref val="0"/>
          <dgm:bulletEnabled val="1"/>
        </dgm:presLayoutVars>
      </dgm:prSet>
      <dgm:spPr/>
    </dgm:pt>
    <dgm:pt modelId="{F52DC89F-458B-4B20-9D0B-F90EE5610853}" type="pres">
      <dgm:prSet presAssocID="{3EA70538-4248-4D7D-A6BF-EA4C67D2DBD2}" presName="wedge2" presStyleLbl="node1" presStyleIdx="1" presStyleCnt="7"/>
      <dgm:spPr/>
    </dgm:pt>
    <dgm:pt modelId="{2EA60CBC-13A9-4CA0-975C-3D8FCB71CDED}" type="pres">
      <dgm:prSet presAssocID="{3EA70538-4248-4D7D-A6BF-EA4C67D2DBD2}" presName="dummy2a" presStyleCnt="0"/>
      <dgm:spPr/>
    </dgm:pt>
    <dgm:pt modelId="{96D38D13-9EFD-4015-BBB6-589DF250FED8}" type="pres">
      <dgm:prSet presAssocID="{3EA70538-4248-4D7D-A6BF-EA4C67D2DBD2}" presName="dummy2b" presStyleCnt="0"/>
      <dgm:spPr/>
    </dgm:pt>
    <dgm:pt modelId="{2ED2F229-0CB7-433F-A6F8-B105CA722E47}" type="pres">
      <dgm:prSet presAssocID="{3EA70538-4248-4D7D-A6BF-EA4C67D2DBD2}" presName="wedge2Tx" presStyleLbl="node1" presStyleIdx="1" presStyleCnt="7">
        <dgm:presLayoutVars>
          <dgm:chMax val="0"/>
          <dgm:chPref val="0"/>
          <dgm:bulletEnabled val="1"/>
        </dgm:presLayoutVars>
      </dgm:prSet>
      <dgm:spPr/>
    </dgm:pt>
    <dgm:pt modelId="{C4867B80-F8A0-4969-BE3E-9D10CBADF457}" type="pres">
      <dgm:prSet presAssocID="{3EA70538-4248-4D7D-A6BF-EA4C67D2DBD2}" presName="wedge3" presStyleLbl="node1" presStyleIdx="2" presStyleCnt="7"/>
      <dgm:spPr/>
    </dgm:pt>
    <dgm:pt modelId="{4DB88BA1-041E-4827-8A90-87F547EAF2B2}" type="pres">
      <dgm:prSet presAssocID="{3EA70538-4248-4D7D-A6BF-EA4C67D2DBD2}" presName="dummy3a" presStyleCnt="0"/>
      <dgm:spPr/>
    </dgm:pt>
    <dgm:pt modelId="{A9CAA330-7D5F-4B29-A60B-722D7DD14A39}" type="pres">
      <dgm:prSet presAssocID="{3EA70538-4248-4D7D-A6BF-EA4C67D2DBD2}" presName="dummy3b" presStyleCnt="0"/>
      <dgm:spPr/>
    </dgm:pt>
    <dgm:pt modelId="{CE81314E-BF91-4315-847A-A556FC3F9CEB}" type="pres">
      <dgm:prSet presAssocID="{3EA70538-4248-4D7D-A6BF-EA4C67D2DBD2}" presName="wedge3Tx" presStyleLbl="node1" presStyleIdx="2" presStyleCnt="7">
        <dgm:presLayoutVars>
          <dgm:chMax val="0"/>
          <dgm:chPref val="0"/>
          <dgm:bulletEnabled val="1"/>
        </dgm:presLayoutVars>
      </dgm:prSet>
      <dgm:spPr/>
    </dgm:pt>
    <dgm:pt modelId="{4B6214D7-CA05-4048-915C-22803E6578C4}" type="pres">
      <dgm:prSet presAssocID="{3EA70538-4248-4D7D-A6BF-EA4C67D2DBD2}" presName="wedge4" presStyleLbl="node1" presStyleIdx="3" presStyleCnt="7"/>
      <dgm:spPr/>
    </dgm:pt>
    <dgm:pt modelId="{1750B180-1910-411A-B589-C08825BFF73C}" type="pres">
      <dgm:prSet presAssocID="{3EA70538-4248-4D7D-A6BF-EA4C67D2DBD2}" presName="dummy4a" presStyleCnt="0"/>
      <dgm:spPr/>
    </dgm:pt>
    <dgm:pt modelId="{3D232953-AE76-4ECC-940A-86AC7BA96193}" type="pres">
      <dgm:prSet presAssocID="{3EA70538-4248-4D7D-A6BF-EA4C67D2DBD2}" presName="dummy4b" presStyleCnt="0"/>
      <dgm:spPr/>
    </dgm:pt>
    <dgm:pt modelId="{A5C47B65-B56B-4274-B5FB-5400AE6D74A1}" type="pres">
      <dgm:prSet presAssocID="{3EA70538-4248-4D7D-A6BF-EA4C67D2DBD2}" presName="wedge4Tx" presStyleLbl="node1" presStyleIdx="3" presStyleCnt="7">
        <dgm:presLayoutVars>
          <dgm:chMax val="0"/>
          <dgm:chPref val="0"/>
          <dgm:bulletEnabled val="1"/>
        </dgm:presLayoutVars>
      </dgm:prSet>
      <dgm:spPr/>
    </dgm:pt>
    <dgm:pt modelId="{4C54945F-429D-4757-82DF-2B11FD67C779}" type="pres">
      <dgm:prSet presAssocID="{3EA70538-4248-4D7D-A6BF-EA4C67D2DBD2}" presName="wedge5" presStyleLbl="node1" presStyleIdx="4" presStyleCnt="7"/>
      <dgm:spPr/>
    </dgm:pt>
    <dgm:pt modelId="{82B61257-25A3-4E6E-956E-8C19132BA4CB}" type="pres">
      <dgm:prSet presAssocID="{3EA70538-4248-4D7D-A6BF-EA4C67D2DBD2}" presName="dummy5a" presStyleCnt="0"/>
      <dgm:spPr/>
    </dgm:pt>
    <dgm:pt modelId="{D332099C-43BC-4C11-B0CB-A0302F7BE427}" type="pres">
      <dgm:prSet presAssocID="{3EA70538-4248-4D7D-A6BF-EA4C67D2DBD2}" presName="dummy5b" presStyleCnt="0"/>
      <dgm:spPr/>
    </dgm:pt>
    <dgm:pt modelId="{E97DA722-4D07-4BF1-8ECC-52F667B747AA}" type="pres">
      <dgm:prSet presAssocID="{3EA70538-4248-4D7D-A6BF-EA4C67D2DBD2}" presName="wedge5Tx" presStyleLbl="node1" presStyleIdx="4" presStyleCnt="7">
        <dgm:presLayoutVars>
          <dgm:chMax val="0"/>
          <dgm:chPref val="0"/>
          <dgm:bulletEnabled val="1"/>
        </dgm:presLayoutVars>
      </dgm:prSet>
      <dgm:spPr/>
    </dgm:pt>
    <dgm:pt modelId="{C954C0B6-08CB-48FE-9D98-BCBC889A06C9}" type="pres">
      <dgm:prSet presAssocID="{3EA70538-4248-4D7D-A6BF-EA4C67D2DBD2}" presName="wedge6" presStyleLbl="node1" presStyleIdx="5" presStyleCnt="7"/>
      <dgm:spPr/>
    </dgm:pt>
    <dgm:pt modelId="{E5696CDA-5283-4641-9067-EBB4C6FB2F16}" type="pres">
      <dgm:prSet presAssocID="{3EA70538-4248-4D7D-A6BF-EA4C67D2DBD2}" presName="dummy6a" presStyleCnt="0"/>
      <dgm:spPr/>
    </dgm:pt>
    <dgm:pt modelId="{B937268D-38D2-47CB-98CA-D8A55D63BD5E}" type="pres">
      <dgm:prSet presAssocID="{3EA70538-4248-4D7D-A6BF-EA4C67D2DBD2}" presName="dummy6b" presStyleCnt="0"/>
      <dgm:spPr/>
    </dgm:pt>
    <dgm:pt modelId="{DBBCE0CF-D388-4B4E-B30C-7058E84C7AF7}" type="pres">
      <dgm:prSet presAssocID="{3EA70538-4248-4D7D-A6BF-EA4C67D2DBD2}" presName="wedge6Tx" presStyleLbl="node1" presStyleIdx="5" presStyleCnt="7">
        <dgm:presLayoutVars>
          <dgm:chMax val="0"/>
          <dgm:chPref val="0"/>
          <dgm:bulletEnabled val="1"/>
        </dgm:presLayoutVars>
      </dgm:prSet>
      <dgm:spPr/>
    </dgm:pt>
    <dgm:pt modelId="{EA0A7212-702C-4D50-9210-51C1A30C7894}" type="pres">
      <dgm:prSet presAssocID="{3EA70538-4248-4D7D-A6BF-EA4C67D2DBD2}" presName="wedge7" presStyleLbl="node1" presStyleIdx="6" presStyleCnt="7"/>
      <dgm:spPr/>
    </dgm:pt>
    <dgm:pt modelId="{1AA973D6-ACBC-4A25-9EE5-21A2D61F139D}" type="pres">
      <dgm:prSet presAssocID="{3EA70538-4248-4D7D-A6BF-EA4C67D2DBD2}" presName="dummy7a" presStyleCnt="0"/>
      <dgm:spPr/>
    </dgm:pt>
    <dgm:pt modelId="{23B85995-C49E-4543-9C00-6E175693D220}" type="pres">
      <dgm:prSet presAssocID="{3EA70538-4248-4D7D-A6BF-EA4C67D2DBD2}" presName="dummy7b" presStyleCnt="0"/>
      <dgm:spPr/>
    </dgm:pt>
    <dgm:pt modelId="{E69CAD22-6F90-4770-B3DD-5E6CD8F508EB}" type="pres">
      <dgm:prSet presAssocID="{3EA70538-4248-4D7D-A6BF-EA4C67D2DBD2}" presName="wedge7Tx" presStyleLbl="node1" presStyleIdx="6" presStyleCnt="7">
        <dgm:presLayoutVars>
          <dgm:chMax val="0"/>
          <dgm:chPref val="0"/>
          <dgm:bulletEnabled val="1"/>
        </dgm:presLayoutVars>
      </dgm:prSet>
      <dgm:spPr/>
    </dgm:pt>
    <dgm:pt modelId="{A15D0253-8B8B-4971-91C9-F5020B87DCD8}" type="pres">
      <dgm:prSet presAssocID="{EEB788AA-C7F7-4983-84BC-511760911E01}" presName="arrowWedge1" presStyleLbl="fgSibTrans2D1" presStyleIdx="0" presStyleCnt="7"/>
      <dgm:spPr/>
    </dgm:pt>
    <dgm:pt modelId="{F7760923-A1C6-422E-9587-883520C04133}" type="pres">
      <dgm:prSet presAssocID="{72AE4A14-F61A-493E-B77F-937D821B0286}" presName="arrowWedge2" presStyleLbl="fgSibTrans2D1" presStyleIdx="1" presStyleCnt="7"/>
      <dgm:spPr/>
    </dgm:pt>
    <dgm:pt modelId="{8F29621B-591E-420C-BE8E-ABF02D4BAA45}" type="pres">
      <dgm:prSet presAssocID="{95D3F503-F3A5-493A-B1A0-DB8E370286D3}" presName="arrowWedge3" presStyleLbl="fgSibTrans2D1" presStyleIdx="2" presStyleCnt="7"/>
      <dgm:spPr/>
    </dgm:pt>
    <dgm:pt modelId="{CEF53D47-32BE-4AFF-8CDB-020C858054C1}" type="pres">
      <dgm:prSet presAssocID="{A0F68D8C-1DF9-4890-9961-89E29FF7EDE8}" presName="arrowWedge4" presStyleLbl="fgSibTrans2D1" presStyleIdx="3" presStyleCnt="7"/>
      <dgm:spPr/>
    </dgm:pt>
    <dgm:pt modelId="{3009E88E-E310-4A0B-9F2B-CC2C9F305CD7}" type="pres">
      <dgm:prSet presAssocID="{461E609C-D9E1-4EC5-A6F4-FE11F60318E8}" presName="arrowWedge5" presStyleLbl="fgSibTrans2D1" presStyleIdx="4" presStyleCnt="7"/>
      <dgm:spPr/>
    </dgm:pt>
    <dgm:pt modelId="{AA127B87-C473-48A3-8C57-74EF33B0D302}" type="pres">
      <dgm:prSet presAssocID="{7F74A3EB-6BDC-4371-AB37-7EFB5AF65CC7}" presName="arrowWedge6" presStyleLbl="fgSibTrans2D1" presStyleIdx="5" presStyleCnt="7"/>
      <dgm:spPr/>
    </dgm:pt>
    <dgm:pt modelId="{1EF27F43-6B28-4F07-908D-D8B3464EDF57}" type="pres">
      <dgm:prSet presAssocID="{72A6EA4C-9AEA-4715-80B2-A9302AD5DF08}" presName="arrowWedge7" presStyleLbl="fgSibTrans2D1" presStyleIdx="6" presStyleCnt="7"/>
      <dgm:spPr/>
    </dgm:pt>
  </dgm:ptLst>
  <dgm:cxnLst>
    <dgm:cxn modelId="{3B3B9104-FCD0-4199-8EE3-FCEB2EBC9744}" type="presOf" srcId="{EB919051-97C6-4536-A6C7-090443E014B1}" destId="{C954C0B6-08CB-48FE-9D98-BCBC889A06C9}" srcOrd="0" destOrd="0" presId="urn:microsoft.com/office/officeart/2005/8/layout/cycle8"/>
    <dgm:cxn modelId="{EA089C1B-9772-4017-AB01-83439B1D8C20}" type="presOf" srcId="{3269434C-3B11-4D12-8ED0-4E670EBCA3FA}" destId="{F52DC89F-458B-4B20-9D0B-F90EE5610853}" srcOrd="0" destOrd="0" presId="urn:microsoft.com/office/officeart/2005/8/layout/cycle8"/>
    <dgm:cxn modelId="{7F026B20-4B9E-46E7-9F4B-5C0375BD370E}" type="presOf" srcId="{313640B7-3B0D-4B72-A890-A3DBBAE84EA4}" destId="{B730CBBB-B71C-4ADB-8BBF-332210941B9D}" srcOrd="1" destOrd="0" presId="urn:microsoft.com/office/officeart/2005/8/layout/cycle8"/>
    <dgm:cxn modelId="{6B282327-5FFE-4C3A-BE81-82E052FB5FEF}" type="presOf" srcId="{313640B7-3B0D-4B72-A890-A3DBBAE84EA4}" destId="{84D72D37-172B-4075-B95C-0BBEAA6D593B}" srcOrd="0" destOrd="0" presId="urn:microsoft.com/office/officeart/2005/8/layout/cycle8"/>
    <dgm:cxn modelId="{9DBA392B-EEE4-4285-AAF0-BFBE972CB07A}" type="presOf" srcId="{F1E14227-8CE4-41D3-9E75-7FEEEAB1B935}" destId="{4B6214D7-CA05-4048-915C-22803E6578C4}" srcOrd="0" destOrd="0" presId="urn:microsoft.com/office/officeart/2005/8/layout/cycle8"/>
    <dgm:cxn modelId="{778DD72C-0237-4A0D-A34A-01308362F4E4}" type="presOf" srcId="{3EA70538-4248-4D7D-A6BF-EA4C67D2DBD2}" destId="{190F8A1F-C9F7-437E-A17C-4909995E596F}" srcOrd="0" destOrd="0" presId="urn:microsoft.com/office/officeart/2005/8/layout/cycle8"/>
    <dgm:cxn modelId="{81D08631-B703-4C62-8390-281E581BDEDA}" srcId="{3EA70538-4248-4D7D-A6BF-EA4C67D2DBD2}" destId="{3A4C539A-D571-4B57-B2AA-F4886A492A1B}" srcOrd="4" destOrd="0" parTransId="{90CDBFCB-64A7-4904-B1F4-CAFFA34A2F16}" sibTransId="{461E609C-D9E1-4EC5-A6F4-FE11F60318E8}"/>
    <dgm:cxn modelId="{78AAE635-F935-432E-BBF1-354A7BF15937}" type="presOf" srcId="{7E0894F2-1251-4ABD-83DB-0C0EC871E6A9}" destId="{E69CAD22-6F90-4770-B3DD-5E6CD8F508EB}" srcOrd="1" destOrd="0" presId="urn:microsoft.com/office/officeart/2005/8/layout/cycle8"/>
    <dgm:cxn modelId="{DF28904A-9AA3-497A-B0D7-9ACEE5865B13}" srcId="{3EA70538-4248-4D7D-A6BF-EA4C67D2DBD2}" destId="{F1E14227-8CE4-41D3-9E75-7FEEEAB1B935}" srcOrd="3" destOrd="0" parTransId="{5EA047DA-BE3A-4114-BBA9-A4F85F967BF5}" sibTransId="{A0F68D8C-1DF9-4890-9961-89E29FF7EDE8}"/>
    <dgm:cxn modelId="{B103C34B-BAA0-4992-9766-9D6565A07F51}" type="presOf" srcId="{D47289B8-8675-423D-83BD-0F924CC5C150}" destId="{CE81314E-BF91-4315-847A-A556FC3F9CEB}" srcOrd="1" destOrd="0" presId="urn:microsoft.com/office/officeart/2005/8/layout/cycle8"/>
    <dgm:cxn modelId="{8D658B70-C4C3-404D-B4EC-4E151E9B767E}" type="presOf" srcId="{F1E14227-8CE4-41D3-9E75-7FEEEAB1B935}" destId="{A5C47B65-B56B-4274-B5FB-5400AE6D74A1}" srcOrd="1" destOrd="0" presId="urn:microsoft.com/office/officeart/2005/8/layout/cycle8"/>
    <dgm:cxn modelId="{08B37971-B52E-493B-B91A-EE953C2AAD23}" type="presOf" srcId="{D47289B8-8675-423D-83BD-0F924CC5C150}" destId="{C4867B80-F8A0-4969-BE3E-9D10CBADF457}" srcOrd="0" destOrd="0" presId="urn:microsoft.com/office/officeart/2005/8/layout/cycle8"/>
    <dgm:cxn modelId="{8B55CB71-8352-4A07-A266-4C474BFC6649}" type="presOf" srcId="{3A4C539A-D571-4B57-B2AA-F4886A492A1B}" destId="{4C54945F-429D-4757-82DF-2B11FD67C779}" srcOrd="0" destOrd="0" presId="urn:microsoft.com/office/officeart/2005/8/layout/cycle8"/>
    <dgm:cxn modelId="{CB99D052-E927-4C94-8C49-E164B5923D53}" type="presOf" srcId="{3A4C539A-D571-4B57-B2AA-F4886A492A1B}" destId="{E97DA722-4D07-4BF1-8ECC-52F667B747AA}" srcOrd="1" destOrd="0" presId="urn:microsoft.com/office/officeart/2005/8/layout/cycle8"/>
    <dgm:cxn modelId="{3BFFAD56-BBED-4257-99E5-2576712992AA}" srcId="{3EA70538-4248-4D7D-A6BF-EA4C67D2DBD2}" destId="{D47289B8-8675-423D-83BD-0F924CC5C150}" srcOrd="2" destOrd="0" parTransId="{49CFB0D7-EF35-44DE-87FF-49376ADA8DA2}" sibTransId="{95D3F503-F3A5-493A-B1A0-DB8E370286D3}"/>
    <dgm:cxn modelId="{A4F9E880-68A6-4E71-BE6F-184BCAE3D704}" srcId="{3EA70538-4248-4D7D-A6BF-EA4C67D2DBD2}" destId="{7E0894F2-1251-4ABD-83DB-0C0EC871E6A9}" srcOrd="6" destOrd="0" parTransId="{C36F9CCF-6BC0-4FF8-8736-298DFC13B08F}" sibTransId="{72A6EA4C-9AEA-4715-80B2-A9302AD5DF08}"/>
    <dgm:cxn modelId="{B533358F-081B-411D-8200-EA490F3BE3F9}" type="presOf" srcId="{3269434C-3B11-4D12-8ED0-4E670EBCA3FA}" destId="{2ED2F229-0CB7-433F-A6F8-B105CA722E47}" srcOrd="1" destOrd="0" presId="urn:microsoft.com/office/officeart/2005/8/layout/cycle8"/>
    <dgm:cxn modelId="{C16E209C-37BC-483B-B6F2-F9AD37742AB7}" type="presOf" srcId="{7E0894F2-1251-4ABD-83DB-0C0EC871E6A9}" destId="{EA0A7212-702C-4D50-9210-51C1A30C7894}" srcOrd="0" destOrd="0" presId="urn:microsoft.com/office/officeart/2005/8/layout/cycle8"/>
    <dgm:cxn modelId="{F9204EC8-2C5B-4227-9CF8-B4F8C73F7007}" srcId="{3EA70538-4248-4D7D-A6BF-EA4C67D2DBD2}" destId="{3269434C-3B11-4D12-8ED0-4E670EBCA3FA}" srcOrd="1" destOrd="0" parTransId="{6B8A4416-61CD-43D9-91DC-C23AC7741BB3}" sibTransId="{72AE4A14-F61A-493E-B77F-937D821B0286}"/>
    <dgm:cxn modelId="{955FA7C9-D5F5-498E-9C95-2F709D4A6519}" type="presOf" srcId="{EB919051-97C6-4536-A6C7-090443E014B1}" destId="{DBBCE0CF-D388-4B4E-B30C-7058E84C7AF7}" srcOrd="1" destOrd="0" presId="urn:microsoft.com/office/officeart/2005/8/layout/cycle8"/>
    <dgm:cxn modelId="{7345EEC9-D914-4FC8-B16F-AC4D2945DA15}" srcId="{3EA70538-4248-4D7D-A6BF-EA4C67D2DBD2}" destId="{EB919051-97C6-4536-A6C7-090443E014B1}" srcOrd="5" destOrd="0" parTransId="{ACC83041-AF91-487D-A78C-42B37A4FE5A8}" sibTransId="{7F74A3EB-6BDC-4371-AB37-7EFB5AF65CC7}"/>
    <dgm:cxn modelId="{8DD853F0-2B36-4AD3-9A01-2568403CF5CF}" srcId="{3EA70538-4248-4D7D-A6BF-EA4C67D2DBD2}" destId="{313640B7-3B0D-4B72-A890-A3DBBAE84EA4}" srcOrd="0" destOrd="0" parTransId="{8056513D-2B02-4CB0-AB05-7299A3EA05C5}" sibTransId="{EEB788AA-C7F7-4983-84BC-511760911E01}"/>
    <dgm:cxn modelId="{1E978055-A5A3-4F57-9BF8-993A8BEAAA61}" type="presParOf" srcId="{190F8A1F-C9F7-437E-A17C-4909995E596F}" destId="{84D72D37-172B-4075-B95C-0BBEAA6D593B}" srcOrd="0" destOrd="0" presId="urn:microsoft.com/office/officeart/2005/8/layout/cycle8"/>
    <dgm:cxn modelId="{346BE8A8-D1BC-48C8-8BEE-64064CCC6A18}" type="presParOf" srcId="{190F8A1F-C9F7-437E-A17C-4909995E596F}" destId="{D6AF660C-4A17-4C82-8A34-28D4741AF773}" srcOrd="1" destOrd="0" presId="urn:microsoft.com/office/officeart/2005/8/layout/cycle8"/>
    <dgm:cxn modelId="{FD8495E5-786E-4280-835A-0D95E7344805}" type="presParOf" srcId="{190F8A1F-C9F7-437E-A17C-4909995E596F}" destId="{DCCFFA0B-063F-4E54-802A-128B9BB4DFBB}" srcOrd="2" destOrd="0" presId="urn:microsoft.com/office/officeart/2005/8/layout/cycle8"/>
    <dgm:cxn modelId="{FD3510DB-9FA9-4DBB-A047-CA177F130F1C}" type="presParOf" srcId="{190F8A1F-C9F7-437E-A17C-4909995E596F}" destId="{B730CBBB-B71C-4ADB-8BBF-332210941B9D}" srcOrd="3" destOrd="0" presId="urn:microsoft.com/office/officeart/2005/8/layout/cycle8"/>
    <dgm:cxn modelId="{109D21FC-2B8F-461E-ADB0-064CDF019517}" type="presParOf" srcId="{190F8A1F-C9F7-437E-A17C-4909995E596F}" destId="{F52DC89F-458B-4B20-9D0B-F90EE5610853}" srcOrd="4" destOrd="0" presId="urn:microsoft.com/office/officeart/2005/8/layout/cycle8"/>
    <dgm:cxn modelId="{68AD0598-5146-40C8-9F92-2FD2129D8688}" type="presParOf" srcId="{190F8A1F-C9F7-437E-A17C-4909995E596F}" destId="{2EA60CBC-13A9-4CA0-975C-3D8FCB71CDED}" srcOrd="5" destOrd="0" presId="urn:microsoft.com/office/officeart/2005/8/layout/cycle8"/>
    <dgm:cxn modelId="{34D4994C-BA0E-4354-B0F3-E92BA15D8C4F}" type="presParOf" srcId="{190F8A1F-C9F7-437E-A17C-4909995E596F}" destId="{96D38D13-9EFD-4015-BBB6-589DF250FED8}" srcOrd="6" destOrd="0" presId="urn:microsoft.com/office/officeart/2005/8/layout/cycle8"/>
    <dgm:cxn modelId="{27F34E64-0D14-4D3F-BBCA-EAA5BA751E94}" type="presParOf" srcId="{190F8A1F-C9F7-437E-A17C-4909995E596F}" destId="{2ED2F229-0CB7-433F-A6F8-B105CA722E47}" srcOrd="7" destOrd="0" presId="urn:microsoft.com/office/officeart/2005/8/layout/cycle8"/>
    <dgm:cxn modelId="{8CBAB08A-B631-4C46-8A0F-77B613EDF481}" type="presParOf" srcId="{190F8A1F-C9F7-437E-A17C-4909995E596F}" destId="{C4867B80-F8A0-4969-BE3E-9D10CBADF457}" srcOrd="8" destOrd="0" presId="urn:microsoft.com/office/officeart/2005/8/layout/cycle8"/>
    <dgm:cxn modelId="{E44E0D09-DAF2-42FE-A5D6-64FFD0CEC712}" type="presParOf" srcId="{190F8A1F-C9F7-437E-A17C-4909995E596F}" destId="{4DB88BA1-041E-4827-8A90-87F547EAF2B2}" srcOrd="9" destOrd="0" presId="urn:microsoft.com/office/officeart/2005/8/layout/cycle8"/>
    <dgm:cxn modelId="{50086B53-4721-4BC6-8290-7C1E80C62FAA}" type="presParOf" srcId="{190F8A1F-C9F7-437E-A17C-4909995E596F}" destId="{A9CAA330-7D5F-4B29-A60B-722D7DD14A39}" srcOrd="10" destOrd="0" presId="urn:microsoft.com/office/officeart/2005/8/layout/cycle8"/>
    <dgm:cxn modelId="{97A8F8D3-6A56-4C39-8F06-8BB3D4A8AB26}" type="presParOf" srcId="{190F8A1F-C9F7-437E-A17C-4909995E596F}" destId="{CE81314E-BF91-4315-847A-A556FC3F9CEB}" srcOrd="11" destOrd="0" presId="urn:microsoft.com/office/officeart/2005/8/layout/cycle8"/>
    <dgm:cxn modelId="{A7430B31-FA37-4FE0-99EA-A7520F49BED4}" type="presParOf" srcId="{190F8A1F-C9F7-437E-A17C-4909995E596F}" destId="{4B6214D7-CA05-4048-915C-22803E6578C4}" srcOrd="12" destOrd="0" presId="urn:microsoft.com/office/officeart/2005/8/layout/cycle8"/>
    <dgm:cxn modelId="{7FF70CB8-5F61-4CED-9286-17679F7508E7}" type="presParOf" srcId="{190F8A1F-C9F7-437E-A17C-4909995E596F}" destId="{1750B180-1910-411A-B589-C08825BFF73C}" srcOrd="13" destOrd="0" presId="urn:microsoft.com/office/officeart/2005/8/layout/cycle8"/>
    <dgm:cxn modelId="{BD8236F7-973E-4B3F-96F4-99C034872117}" type="presParOf" srcId="{190F8A1F-C9F7-437E-A17C-4909995E596F}" destId="{3D232953-AE76-4ECC-940A-86AC7BA96193}" srcOrd="14" destOrd="0" presId="urn:microsoft.com/office/officeart/2005/8/layout/cycle8"/>
    <dgm:cxn modelId="{319A92F0-29E9-4CD9-B52C-D75AE42B5E89}" type="presParOf" srcId="{190F8A1F-C9F7-437E-A17C-4909995E596F}" destId="{A5C47B65-B56B-4274-B5FB-5400AE6D74A1}" srcOrd="15" destOrd="0" presId="urn:microsoft.com/office/officeart/2005/8/layout/cycle8"/>
    <dgm:cxn modelId="{6ED92CC7-A326-4829-8E39-9291A27A3C2E}" type="presParOf" srcId="{190F8A1F-C9F7-437E-A17C-4909995E596F}" destId="{4C54945F-429D-4757-82DF-2B11FD67C779}" srcOrd="16" destOrd="0" presId="urn:microsoft.com/office/officeart/2005/8/layout/cycle8"/>
    <dgm:cxn modelId="{673C6ED0-3027-43EF-A4EE-195BAFD3F5CB}" type="presParOf" srcId="{190F8A1F-C9F7-437E-A17C-4909995E596F}" destId="{82B61257-25A3-4E6E-956E-8C19132BA4CB}" srcOrd="17" destOrd="0" presId="urn:microsoft.com/office/officeart/2005/8/layout/cycle8"/>
    <dgm:cxn modelId="{E8B13F64-DD73-43A7-A529-7259560A4237}" type="presParOf" srcId="{190F8A1F-C9F7-437E-A17C-4909995E596F}" destId="{D332099C-43BC-4C11-B0CB-A0302F7BE427}" srcOrd="18" destOrd="0" presId="urn:microsoft.com/office/officeart/2005/8/layout/cycle8"/>
    <dgm:cxn modelId="{68798B24-BB84-4360-959B-7B11333C4685}" type="presParOf" srcId="{190F8A1F-C9F7-437E-A17C-4909995E596F}" destId="{E97DA722-4D07-4BF1-8ECC-52F667B747AA}" srcOrd="19" destOrd="0" presId="urn:microsoft.com/office/officeart/2005/8/layout/cycle8"/>
    <dgm:cxn modelId="{641F0472-FFD7-4B59-9620-4F65F5C90280}" type="presParOf" srcId="{190F8A1F-C9F7-437E-A17C-4909995E596F}" destId="{C954C0B6-08CB-48FE-9D98-BCBC889A06C9}" srcOrd="20" destOrd="0" presId="urn:microsoft.com/office/officeart/2005/8/layout/cycle8"/>
    <dgm:cxn modelId="{B17858F3-D727-45A8-8804-65CD685A24B4}" type="presParOf" srcId="{190F8A1F-C9F7-437E-A17C-4909995E596F}" destId="{E5696CDA-5283-4641-9067-EBB4C6FB2F16}" srcOrd="21" destOrd="0" presId="urn:microsoft.com/office/officeart/2005/8/layout/cycle8"/>
    <dgm:cxn modelId="{2783257B-35B6-4549-8918-075BF75DDF8F}" type="presParOf" srcId="{190F8A1F-C9F7-437E-A17C-4909995E596F}" destId="{B937268D-38D2-47CB-98CA-D8A55D63BD5E}" srcOrd="22" destOrd="0" presId="urn:microsoft.com/office/officeart/2005/8/layout/cycle8"/>
    <dgm:cxn modelId="{1E716E5C-18E0-4073-AEE6-6B1B4FF9A173}" type="presParOf" srcId="{190F8A1F-C9F7-437E-A17C-4909995E596F}" destId="{DBBCE0CF-D388-4B4E-B30C-7058E84C7AF7}" srcOrd="23" destOrd="0" presId="urn:microsoft.com/office/officeart/2005/8/layout/cycle8"/>
    <dgm:cxn modelId="{19822E5F-8812-4884-9B8B-BAC68E1DC4B0}" type="presParOf" srcId="{190F8A1F-C9F7-437E-A17C-4909995E596F}" destId="{EA0A7212-702C-4D50-9210-51C1A30C7894}" srcOrd="24" destOrd="0" presId="urn:microsoft.com/office/officeart/2005/8/layout/cycle8"/>
    <dgm:cxn modelId="{2CA52D70-E76F-4C70-932A-4F9A30FFD118}" type="presParOf" srcId="{190F8A1F-C9F7-437E-A17C-4909995E596F}" destId="{1AA973D6-ACBC-4A25-9EE5-21A2D61F139D}" srcOrd="25" destOrd="0" presId="urn:microsoft.com/office/officeart/2005/8/layout/cycle8"/>
    <dgm:cxn modelId="{9E78C488-1F10-4613-B87F-95EFE655718A}" type="presParOf" srcId="{190F8A1F-C9F7-437E-A17C-4909995E596F}" destId="{23B85995-C49E-4543-9C00-6E175693D220}" srcOrd="26" destOrd="0" presId="urn:microsoft.com/office/officeart/2005/8/layout/cycle8"/>
    <dgm:cxn modelId="{1383532C-3797-4517-A053-71D3A20E1632}" type="presParOf" srcId="{190F8A1F-C9F7-437E-A17C-4909995E596F}" destId="{E69CAD22-6F90-4770-B3DD-5E6CD8F508EB}" srcOrd="27" destOrd="0" presId="urn:microsoft.com/office/officeart/2005/8/layout/cycle8"/>
    <dgm:cxn modelId="{B9D9721E-EA8A-4460-9058-8FD1C87F1FBF}" type="presParOf" srcId="{190F8A1F-C9F7-437E-A17C-4909995E596F}" destId="{A15D0253-8B8B-4971-91C9-F5020B87DCD8}" srcOrd="28" destOrd="0" presId="urn:microsoft.com/office/officeart/2005/8/layout/cycle8"/>
    <dgm:cxn modelId="{BF4871B3-FAD6-4ED7-898B-F99EE4359F0B}" type="presParOf" srcId="{190F8A1F-C9F7-437E-A17C-4909995E596F}" destId="{F7760923-A1C6-422E-9587-883520C04133}" srcOrd="29" destOrd="0" presId="urn:microsoft.com/office/officeart/2005/8/layout/cycle8"/>
    <dgm:cxn modelId="{E317CB44-9243-4110-987F-16BCB5696B99}" type="presParOf" srcId="{190F8A1F-C9F7-437E-A17C-4909995E596F}" destId="{8F29621B-591E-420C-BE8E-ABF02D4BAA45}" srcOrd="30" destOrd="0" presId="urn:microsoft.com/office/officeart/2005/8/layout/cycle8"/>
    <dgm:cxn modelId="{105DE9E4-2AD5-4DF4-B3DF-A347145836E1}" type="presParOf" srcId="{190F8A1F-C9F7-437E-A17C-4909995E596F}" destId="{CEF53D47-32BE-4AFF-8CDB-020C858054C1}" srcOrd="31" destOrd="0" presId="urn:microsoft.com/office/officeart/2005/8/layout/cycle8"/>
    <dgm:cxn modelId="{84BAC04D-10E3-4CBF-8862-D27C1CB7D05B}" type="presParOf" srcId="{190F8A1F-C9F7-437E-A17C-4909995E596F}" destId="{3009E88E-E310-4A0B-9F2B-CC2C9F305CD7}" srcOrd="32" destOrd="0" presId="urn:microsoft.com/office/officeart/2005/8/layout/cycle8"/>
    <dgm:cxn modelId="{C111FC95-9953-46C5-80FC-DF823CAF90A6}" type="presParOf" srcId="{190F8A1F-C9F7-437E-A17C-4909995E596F}" destId="{AA127B87-C473-48A3-8C57-74EF33B0D302}" srcOrd="33" destOrd="0" presId="urn:microsoft.com/office/officeart/2005/8/layout/cycle8"/>
    <dgm:cxn modelId="{C4AB76B4-EA26-46A8-918A-6FC2E2DB65D7}" type="presParOf" srcId="{190F8A1F-C9F7-437E-A17C-4909995E596F}" destId="{1EF27F43-6B28-4F07-908D-D8B3464EDF57}" srcOrd="34" destOrd="0" presId="urn:microsoft.com/office/officeart/2005/8/layout/cycle8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648768E-14A1-4521-A4BD-D3AB764C3294}" type="doc">
      <dgm:prSet loTypeId="urn:microsoft.com/office/officeart/2005/8/layout/cycle7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C841260-FBDA-4C62-9C6E-4DFD9E91D28C}">
      <dgm:prSet phldrT="[Szöveg]"/>
      <dgm:spPr/>
      <dgm:t>
        <a:bodyPr/>
        <a:lstStyle/>
        <a:p>
          <a:r>
            <a:rPr lang="hu-HU" b="1" dirty="0">
              <a:solidFill>
                <a:schemeClr val="accent2">
                  <a:lumMod val="60000"/>
                  <a:lumOff val="40000"/>
                </a:schemeClr>
              </a:solidFill>
            </a:rPr>
            <a:t>Építés</a:t>
          </a:r>
          <a:endParaRPr lang="en-US" dirty="0"/>
        </a:p>
      </dgm:t>
    </dgm:pt>
    <dgm:pt modelId="{58298C4C-289D-491F-A46C-B6BF57B5DCBA}" type="parTrans" cxnId="{A34FB993-8B48-40C8-9F3F-AEC10710AB4F}">
      <dgm:prSet/>
      <dgm:spPr/>
      <dgm:t>
        <a:bodyPr/>
        <a:lstStyle/>
        <a:p>
          <a:endParaRPr lang="en-US"/>
        </a:p>
      </dgm:t>
    </dgm:pt>
    <dgm:pt modelId="{D021D4EC-A1EE-468A-AA8B-4F2A40DC9CC3}" type="sibTrans" cxnId="{A34FB993-8B48-40C8-9F3F-AEC10710AB4F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0CAB47E1-155F-4E6C-A285-EE0C97C0EB73}">
      <dgm:prSet phldrT="[Szöveg]"/>
      <dgm:spPr/>
      <dgm:t>
        <a:bodyPr/>
        <a:lstStyle/>
        <a:p>
          <a:r>
            <a:rPr lang="hu-HU" b="1" dirty="0">
              <a:solidFill>
                <a:schemeClr val="accent2">
                  <a:lumMod val="60000"/>
                  <a:lumOff val="40000"/>
                </a:schemeClr>
              </a:solidFill>
            </a:rPr>
            <a:t>Tesztelés</a:t>
          </a:r>
          <a:endParaRPr lang="en-US" dirty="0"/>
        </a:p>
      </dgm:t>
    </dgm:pt>
    <dgm:pt modelId="{1D3D2E52-682B-44E1-B2C7-F7638C2F5E6D}" type="parTrans" cxnId="{09C444FC-6A39-46AB-9602-8AD93A70351E}">
      <dgm:prSet/>
      <dgm:spPr/>
      <dgm:t>
        <a:bodyPr/>
        <a:lstStyle/>
        <a:p>
          <a:endParaRPr lang="en-US"/>
        </a:p>
      </dgm:t>
    </dgm:pt>
    <dgm:pt modelId="{EA105AD7-0976-4173-8D3A-C782521E2C6B}" type="sibTrans" cxnId="{09C444FC-6A39-46AB-9602-8AD93A70351E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D8323163-2044-4BF1-A441-4BBF4569B924}">
      <dgm:prSet phldrT="[Szöveg]"/>
      <dgm:spPr/>
      <dgm:t>
        <a:bodyPr/>
        <a:lstStyle/>
        <a:p>
          <a:r>
            <a:rPr lang="hu-HU" b="1" dirty="0">
              <a:solidFill>
                <a:schemeClr val="accent2">
                  <a:lumMod val="60000"/>
                  <a:lumOff val="40000"/>
                </a:schemeClr>
              </a:solidFill>
            </a:rPr>
            <a:t>Programozás</a:t>
          </a:r>
          <a:endParaRPr lang="en-US" dirty="0"/>
        </a:p>
      </dgm:t>
    </dgm:pt>
    <dgm:pt modelId="{E5EFFC56-1C23-489B-91AE-405C7402BD09}" type="parTrans" cxnId="{4A5FC6E7-17B6-44BD-A54D-8B7F087A06AC}">
      <dgm:prSet/>
      <dgm:spPr/>
      <dgm:t>
        <a:bodyPr/>
        <a:lstStyle/>
        <a:p>
          <a:endParaRPr lang="en-US"/>
        </a:p>
      </dgm:t>
    </dgm:pt>
    <dgm:pt modelId="{3A5E2C5F-FAA9-469E-B35A-C8D8DB541EC2}" type="sibTrans" cxnId="{4A5FC6E7-17B6-44BD-A54D-8B7F087A06AC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C76296FB-C849-4382-9A66-DAB539F9412F}" type="pres">
      <dgm:prSet presAssocID="{3648768E-14A1-4521-A4BD-D3AB764C3294}" presName="Name0" presStyleCnt="0">
        <dgm:presLayoutVars>
          <dgm:dir/>
          <dgm:resizeHandles val="exact"/>
        </dgm:presLayoutVars>
      </dgm:prSet>
      <dgm:spPr/>
    </dgm:pt>
    <dgm:pt modelId="{D120B633-01B5-4DEB-B7D8-DCBCF2D447A1}" type="pres">
      <dgm:prSet presAssocID="{6C841260-FBDA-4C62-9C6E-4DFD9E91D28C}" presName="node" presStyleLbl="node1" presStyleIdx="0" presStyleCnt="3">
        <dgm:presLayoutVars>
          <dgm:bulletEnabled val="1"/>
        </dgm:presLayoutVars>
      </dgm:prSet>
      <dgm:spPr/>
    </dgm:pt>
    <dgm:pt modelId="{AAFD2B5C-9C95-4B95-B4A9-C5C21E676F55}" type="pres">
      <dgm:prSet presAssocID="{D021D4EC-A1EE-468A-AA8B-4F2A40DC9CC3}" presName="sibTrans" presStyleLbl="sibTrans2D1" presStyleIdx="0" presStyleCnt="3"/>
      <dgm:spPr/>
    </dgm:pt>
    <dgm:pt modelId="{E6B17BFD-7F4B-41B5-B3C9-DC7A5C183B8C}" type="pres">
      <dgm:prSet presAssocID="{D021D4EC-A1EE-468A-AA8B-4F2A40DC9CC3}" presName="connectorText" presStyleLbl="sibTrans2D1" presStyleIdx="0" presStyleCnt="3"/>
      <dgm:spPr/>
    </dgm:pt>
    <dgm:pt modelId="{93086D77-1C2A-4685-959F-E45E3F5BDEFC}" type="pres">
      <dgm:prSet presAssocID="{0CAB47E1-155F-4E6C-A285-EE0C97C0EB73}" presName="node" presStyleLbl="node1" presStyleIdx="1" presStyleCnt="3">
        <dgm:presLayoutVars>
          <dgm:bulletEnabled val="1"/>
        </dgm:presLayoutVars>
      </dgm:prSet>
      <dgm:spPr/>
    </dgm:pt>
    <dgm:pt modelId="{BEF5E210-E90A-4924-BEA6-C7C0A959BB75}" type="pres">
      <dgm:prSet presAssocID="{EA105AD7-0976-4173-8D3A-C782521E2C6B}" presName="sibTrans" presStyleLbl="sibTrans2D1" presStyleIdx="1" presStyleCnt="3"/>
      <dgm:spPr/>
    </dgm:pt>
    <dgm:pt modelId="{75A18642-BCAF-42E8-994D-AB870936B0AD}" type="pres">
      <dgm:prSet presAssocID="{EA105AD7-0976-4173-8D3A-C782521E2C6B}" presName="connectorText" presStyleLbl="sibTrans2D1" presStyleIdx="1" presStyleCnt="3"/>
      <dgm:spPr/>
    </dgm:pt>
    <dgm:pt modelId="{09A9B2EB-F161-4687-86C6-651B249685CF}" type="pres">
      <dgm:prSet presAssocID="{D8323163-2044-4BF1-A441-4BBF4569B924}" presName="node" presStyleLbl="node1" presStyleIdx="2" presStyleCnt="3">
        <dgm:presLayoutVars>
          <dgm:bulletEnabled val="1"/>
        </dgm:presLayoutVars>
      </dgm:prSet>
      <dgm:spPr/>
    </dgm:pt>
    <dgm:pt modelId="{D654DBE7-BDED-4BC4-AEAE-371E352F53E7}" type="pres">
      <dgm:prSet presAssocID="{3A5E2C5F-FAA9-469E-B35A-C8D8DB541EC2}" presName="sibTrans" presStyleLbl="sibTrans2D1" presStyleIdx="2" presStyleCnt="3"/>
      <dgm:spPr/>
    </dgm:pt>
    <dgm:pt modelId="{F1FBF28C-2FD5-4669-82CD-EAD779BC7FF6}" type="pres">
      <dgm:prSet presAssocID="{3A5E2C5F-FAA9-469E-B35A-C8D8DB541EC2}" presName="connectorText" presStyleLbl="sibTrans2D1" presStyleIdx="2" presStyleCnt="3"/>
      <dgm:spPr/>
    </dgm:pt>
  </dgm:ptLst>
  <dgm:cxnLst>
    <dgm:cxn modelId="{1C50DB2A-0AC4-4D09-9DE5-1EF5FC1E02E6}" type="presOf" srcId="{6C841260-FBDA-4C62-9C6E-4DFD9E91D28C}" destId="{D120B633-01B5-4DEB-B7D8-DCBCF2D447A1}" srcOrd="0" destOrd="0" presId="urn:microsoft.com/office/officeart/2005/8/layout/cycle7"/>
    <dgm:cxn modelId="{A875072D-8767-4253-9DBE-81EE21501D9F}" type="presOf" srcId="{D021D4EC-A1EE-468A-AA8B-4F2A40DC9CC3}" destId="{AAFD2B5C-9C95-4B95-B4A9-C5C21E676F55}" srcOrd="0" destOrd="0" presId="urn:microsoft.com/office/officeart/2005/8/layout/cycle7"/>
    <dgm:cxn modelId="{A765AD3D-F072-4412-953E-BDB78BA25EC2}" type="presOf" srcId="{D8323163-2044-4BF1-A441-4BBF4569B924}" destId="{09A9B2EB-F161-4687-86C6-651B249685CF}" srcOrd="0" destOrd="0" presId="urn:microsoft.com/office/officeart/2005/8/layout/cycle7"/>
    <dgm:cxn modelId="{C1850775-CDC2-41EC-8240-D915DDFF01C3}" type="presOf" srcId="{D021D4EC-A1EE-468A-AA8B-4F2A40DC9CC3}" destId="{E6B17BFD-7F4B-41B5-B3C9-DC7A5C183B8C}" srcOrd="1" destOrd="0" presId="urn:microsoft.com/office/officeart/2005/8/layout/cycle7"/>
    <dgm:cxn modelId="{CC39438E-8C80-4519-BF15-9A64DCC6FAC1}" type="presOf" srcId="{3648768E-14A1-4521-A4BD-D3AB764C3294}" destId="{C76296FB-C849-4382-9A66-DAB539F9412F}" srcOrd="0" destOrd="0" presId="urn:microsoft.com/office/officeart/2005/8/layout/cycle7"/>
    <dgm:cxn modelId="{A34FB993-8B48-40C8-9F3F-AEC10710AB4F}" srcId="{3648768E-14A1-4521-A4BD-D3AB764C3294}" destId="{6C841260-FBDA-4C62-9C6E-4DFD9E91D28C}" srcOrd="0" destOrd="0" parTransId="{58298C4C-289D-491F-A46C-B6BF57B5DCBA}" sibTransId="{D021D4EC-A1EE-468A-AA8B-4F2A40DC9CC3}"/>
    <dgm:cxn modelId="{B6998CC6-9408-462A-AD38-A3C4F7DCD920}" type="presOf" srcId="{0CAB47E1-155F-4E6C-A285-EE0C97C0EB73}" destId="{93086D77-1C2A-4685-959F-E45E3F5BDEFC}" srcOrd="0" destOrd="0" presId="urn:microsoft.com/office/officeart/2005/8/layout/cycle7"/>
    <dgm:cxn modelId="{EBC0F3CC-4090-4773-A687-503D7E00B082}" type="presOf" srcId="{EA105AD7-0976-4173-8D3A-C782521E2C6B}" destId="{BEF5E210-E90A-4924-BEA6-C7C0A959BB75}" srcOrd="0" destOrd="0" presId="urn:microsoft.com/office/officeart/2005/8/layout/cycle7"/>
    <dgm:cxn modelId="{210670CF-1FF8-447D-8F79-842C0AD0D4D7}" type="presOf" srcId="{3A5E2C5F-FAA9-469E-B35A-C8D8DB541EC2}" destId="{D654DBE7-BDED-4BC4-AEAE-371E352F53E7}" srcOrd="0" destOrd="0" presId="urn:microsoft.com/office/officeart/2005/8/layout/cycle7"/>
    <dgm:cxn modelId="{BD22B2E7-54A5-4A97-A232-6F8BD8710D3B}" type="presOf" srcId="{EA105AD7-0976-4173-8D3A-C782521E2C6B}" destId="{75A18642-BCAF-42E8-994D-AB870936B0AD}" srcOrd="1" destOrd="0" presId="urn:microsoft.com/office/officeart/2005/8/layout/cycle7"/>
    <dgm:cxn modelId="{4A5FC6E7-17B6-44BD-A54D-8B7F087A06AC}" srcId="{3648768E-14A1-4521-A4BD-D3AB764C3294}" destId="{D8323163-2044-4BF1-A441-4BBF4569B924}" srcOrd="2" destOrd="0" parTransId="{E5EFFC56-1C23-489B-91AE-405C7402BD09}" sibTransId="{3A5E2C5F-FAA9-469E-B35A-C8D8DB541EC2}"/>
    <dgm:cxn modelId="{09C444FC-6A39-46AB-9602-8AD93A70351E}" srcId="{3648768E-14A1-4521-A4BD-D3AB764C3294}" destId="{0CAB47E1-155F-4E6C-A285-EE0C97C0EB73}" srcOrd="1" destOrd="0" parTransId="{1D3D2E52-682B-44E1-B2C7-F7638C2F5E6D}" sibTransId="{EA105AD7-0976-4173-8D3A-C782521E2C6B}"/>
    <dgm:cxn modelId="{D9ED39FF-7C79-40F8-9CC8-6920FF9D2764}" type="presOf" srcId="{3A5E2C5F-FAA9-469E-B35A-C8D8DB541EC2}" destId="{F1FBF28C-2FD5-4669-82CD-EAD779BC7FF6}" srcOrd="1" destOrd="0" presId="urn:microsoft.com/office/officeart/2005/8/layout/cycle7"/>
    <dgm:cxn modelId="{27E0CC73-A8BC-413B-8883-3E63FEB2C285}" type="presParOf" srcId="{C76296FB-C849-4382-9A66-DAB539F9412F}" destId="{D120B633-01B5-4DEB-B7D8-DCBCF2D447A1}" srcOrd="0" destOrd="0" presId="urn:microsoft.com/office/officeart/2005/8/layout/cycle7"/>
    <dgm:cxn modelId="{235D39BD-1371-4B8B-A4AB-E491240FDB1B}" type="presParOf" srcId="{C76296FB-C849-4382-9A66-DAB539F9412F}" destId="{AAFD2B5C-9C95-4B95-B4A9-C5C21E676F55}" srcOrd="1" destOrd="0" presId="urn:microsoft.com/office/officeart/2005/8/layout/cycle7"/>
    <dgm:cxn modelId="{1B892058-C6D3-4133-B148-767BF45A9F2A}" type="presParOf" srcId="{AAFD2B5C-9C95-4B95-B4A9-C5C21E676F55}" destId="{E6B17BFD-7F4B-41B5-B3C9-DC7A5C183B8C}" srcOrd="0" destOrd="0" presId="urn:microsoft.com/office/officeart/2005/8/layout/cycle7"/>
    <dgm:cxn modelId="{3D2F9CAE-E16E-4405-8273-6825D4A91907}" type="presParOf" srcId="{C76296FB-C849-4382-9A66-DAB539F9412F}" destId="{93086D77-1C2A-4685-959F-E45E3F5BDEFC}" srcOrd="2" destOrd="0" presId="urn:microsoft.com/office/officeart/2005/8/layout/cycle7"/>
    <dgm:cxn modelId="{18AF661D-48D4-44EE-969C-E34DE761CEAD}" type="presParOf" srcId="{C76296FB-C849-4382-9A66-DAB539F9412F}" destId="{BEF5E210-E90A-4924-BEA6-C7C0A959BB75}" srcOrd="3" destOrd="0" presId="urn:microsoft.com/office/officeart/2005/8/layout/cycle7"/>
    <dgm:cxn modelId="{018A829D-90DD-402C-A3FA-EC7D3BEB8D50}" type="presParOf" srcId="{BEF5E210-E90A-4924-BEA6-C7C0A959BB75}" destId="{75A18642-BCAF-42E8-994D-AB870936B0AD}" srcOrd="0" destOrd="0" presId="urn:microsoft.com/office/officeart/2005/8/layout/cycle7"/>
    <dgm:cxn modelId="{ED5C06F8-11DE-4ECB-BC36-8002806FA1CB}" type="presParOf" srcId="{C76296FB-C849-4382-9A66-DAB539F9412F}" destId="{09A9B2EB-F161-4687-86C6-651B249685CF}" srcOrd="4" destOrd="0" presId="urn:microsoft.com/office/officeart/2005/8/layout/cycle7"/>
    <dgm:cxn modelId="{E2F1BC71-5107-46ED-9271-DB8AB10AA75F}" type="presParOf" srcId="{C76296FB-C849-4382-9A66-DAB539F9412F}" destId="{D654DBE7-BDED-4BC4-AEAE-371E352F53E7}" srcOrd="5" destOrd="0" presId="urn:microsoft.com/office/officeart/2005/8/layout/cycle7"/>
    <dgm:cxn modelId="{D8B58A03-AE34-4B55-A910-4341032912EF}" type="presParOf" srcId="{D654DBE7-BDED-4BC4-AEAE-371E352F53E7}" destId="{F1FBF28C-2FD5-4669-82CD-EAD779BC7FF6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B4BDDA4-E27B-4204-9848-F4DB2FE6EC84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9E9E9F5-35D2-4C8B-8506-0E4D80840C67}">
      <dgm:prSet phldrT="[Szöveg]"/>
      <dgm:spPr/>
      <dgm:t>
        <a:bodyPr/>
        <a:lstStyle/>
        <a:p>
          <a:r>
            <a:rPr lang="hu-HU" dirty="0"/>
            <a:t>Probléma azonosítása</a:t>
          </a:r>
          <a:endParaRPr lang="en-US" dirty="0"/>
        </a:p>
      </dgm:t>
    </dgm:pt>
    <dgm:pt modelId="{8BE477C6-5020-4AC6-90D8-4BC375E0EAD0}" type="parTrans" cxnId="{B5529115-F0EA-40CC-905D-36CF8EAAF08C}">
      <dgm:prSet/>
      <dgm:spPr/>
      <dgm:t>
        <a:bodyPr/>
        <a:lstStyle/>
        <a:p>
          <a:endParaRPr lang="en-US"/>
        </a:p>
      </dgm:t>
    </dgm:pt>
    <dgm:pt modelId="{9DF0D55B-94C6-453B-B26C-FB8866468C41}" type="sibTrans" cxnId="{B5529115-F0EA-40CC-905D-36CF8EAAF08C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7F17C847-869D-483A-991E-6AB62E2EC5FF}">
      <dgm:prSet phldrT="[Szöveg]"/>
      <dgm:spPr/>
      <dgm:t>
        <a:bodyPr/>
        <a:lstStyle/>
        <a:p>
          <a:r>
            <a:rPr lang="hu-HU" dirty="0"/>
            <a:t>Kutatás, ötletelés</a:t>
          </a:r>
          <a:endParaRPr lang="en-US" dirty="0"/>
        </a:p>
      </dgm:t>
    </dgm:pt>
    <dgm:pt modelId="{9085F8D1-F084-436E-A707-D7FC32E94FEF}" type="parTrans" cxnId="{2B2C711D-6149-48C8-84BD-CE5251C418EF}">
      <dgm:prSet/>
      <dgm:spPr/>
      <dgm:t>
        <a:bodyPr/>
        <a:lstStyle/>
        <a:p>
          <a:endParaRPr lang="en-US"/>
        </a:p>
      </dgm:t>
    </dgm:pt>
    <dgm:pt modelId="{FE5E1005-6D1C-48FD-86FA-CB61001A407D}" type="sibTrans" cxnId="{2B2C711D-6149-48C8-84BD-CE5251C418EF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2B145B75-38CE-44B4-8564-031738A9AA50}">
      <dgm:prSet phldrT="[Szöveg]"/>
      <dgm:spPr/>
      <dgm:t>
        <a:bodyPr/>
        <a:lstStyle/>
        <a:p>
          <a:r>
            <a:rPr lang="hu-HU" dirty="0"/>
            <a:t>Tervezés és építés</a:t>
          </a:r>
          <a:endParaRPr lang="en-US" dirty="0"/>
        </a:p>
      </dgm:t>
    </dgm:pt>
    <dgm:pt modelId="{A3F00A23-F63B-4CA4-A1FB-17ACA17BFFDC}" type="parTrans" cxnId="{3ABA48F7-4977-489E-8D1A-6A360FC789B7}">
      <dgm:prSet/>
      <dgm:spPr/>
      <dgm:t>
        <a:bodyPr/>
        <a:lstStyle/>
        <a:p>
          <a:endParaRPr lang="en-US"/>
        </a:p>
      </dgm:t>
    </dgm:pt>
    <dgm:pt modelId="{4F39176B-1B87-4C3F-97C0-D92CBECDBAF2}" type="sibTrans" cxnId="{3ABA48F7-4977-489E-8D1A-6A360FC789B7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6B992183-BF3A-4EC0-AFFE-43ABCBCE4679}">
      <dgm:prSet phldrT="[Szöveg]"/>
      <dgm:spPr/>
      <dgm:t>
        <a:bodyPr/>
        <a:lstStyle/>
        <a:p>
          <a:r>
            <a:rPr lang="hu-HU" dirty="0"/>
            <a:t>Teszt</a:t>
          </a:r>
          <a:endParaRPr lang="en-US" dirty="0"/>
        </a:p>
      </dgm:t>
    </dgm:pt>
    <dgm:pt modelId="{1CD7EEF2-5507-44FD-A796-0903D9099797}" type="parTrans" cxnId="{0288BB1A-AAE2-44F5-ADA3-172E173C018C}">
      <dgm:prSet/>
      <dgm:spPr/>
      <dgm:t>
        <a:bodyPr/>
        <a:lstStyle/>
        <a:p>
          <a:endParaRPr lang="en-US"/>
        </a:p>
      </dgm:t>
    </dgm:pt>
    <dgm:pt modelId="{2FF7DE8F-C7C3-4ABF-9E3B-DE18C29B3626}" type="sibTrans" cxnId="{0288BB1A-AAE2-44F5-ADA3-172E173C018C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24BDC95A-DD99-4F4D-9FFF-C70C15585E2E}">
      <dgm:prSet phldrT="[Szöveg]"/>
      <dgm:spPr/>
      <dgm:t>
        <a:bodyPr/>
        <a:lstStyle/>
        <a:p>
          <a:r>
            <a:rPr lang="hu-HU" dirty="0"/>
            <a:t>Fejlesztés</a:t>
          </a:r>
          <a:endParaRPr lang="en-US" dirty="0"/>
        </a:p>
      </dgm:t>
    </dgm:pt>
    <dgm:pt modelId="{F04A85FA-93F6-4147-B560-85B23AEA612A}" type="parTrans" cxnId="{153EA1EE-352D-4456-AD6E-2D97A7B91211}">
      <dgm:prSet/>
      <dgm:spPr/>
      <dgm:t>
        <a:bodyPr/>
        <a:lstStyle/>
        <a:p>
          <a:endParaRPr lang="en-US"/>
        </a:p>
      </dgm:t>
    </dgm:pt>
    <dgm:pt modelId="{0BE248D0-43CA-4776-83B9-3D361263BCBA}" type="sibTrans" cxnId="{153EA1EE-352D-4456-AD6E-2D97A7B91211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C804C5B4-9AE7-4DD8-872E-EE168B732F23}" type="pres">
      <dgm:prSet presAssocID="{3B4BDDA4-E27B-4204-9848-F4DB2FE6EC84}" presName="cycle" presStyleCnt="0">
        <dgm:presLayoutVars>
          <dgm:dir/>
          <dgm:resizeHandles val="exact"/>
        </dgm:presLayoutVars>
      </dgm:prSet>
      <dgm:spPr/>
    </dgm:pt>
    <dgm:pt modelId="{C8739EBE-4032-4670-811F-A66B18A0FBB8}" type="pres">
      <dgm:prSet presAssocID="{49E9E9F5-35D2-4C8B-8506-0E4D80840C67}" presName="node" presStyleLbl="node1" presStyleIdx="0" presStyleCnt="5">
        <dgm:presLayoutVars>
          <dgm:bulletEnabled val="1"/>
        </dgm:presLayoutVars>
      </dgm:prSet>
      <dgm:spPr/>
    </dgm:pt>
    <dgm:pt modelId="{30C3198A-E416-4E1E-9FF5-83999ECC9E5C}" type="pres">
      <dgm:prSet presAssocID="{9DF0D55B-94C6-453B-B26C-FB8866468C41}" presName="sibTrans" presStyleLbl="sibTrans2D1" presStyleIdx="0" presStyleCnt="5"/>
      <dgm:spPr/>
    </dgm:pt>
    <dgm:pt modelId="{81BD4571-E9EC-4B27-98BE-D52F4C8CE02C}" type="pres">
      <dgm:prSet presAssocID="{9DF0D55B-94C6-453B-B26C-FB8866468C41}" presName="connectorText" presStyleLbl="sibTrans2D1" presStyleIdx="0" presStyleCnt="5"/>
      <dgm:spPr/>
    </dgm:pt>
    <dgm:pt modelId="{C03DE772-C305-4117-9407-6B5EF78DB40A}" type="pres">
      <dgm:prSet presAssocID="{7F17C847-869D-483A-991E-6AB62E2EC5FF}" presName="node" presStyleLbl="node1" presStyleIdx="1" presStyleCnt="5">
        <dgm:presLayoutVars>
          <dgm:bulletEnabled val="1"/>
        </dgm:presLayoutVars>
      </dgm:prSet>
      <dgm:spPr/>
    </dgm:pt>
    <dgm:pt modelId="{739275E5-2593-452C-B67A-7503EBF8BA9B}" type="pres">
      <dgm:prSet presAssocID="{FE5E1005-6D1C-48FD-86FA-CB61001A407D}" presName="sibTrans" presStyleLbl="sibTrans2D1" presStyleIdx="1" presStyleCnt="5"/>
      <dgm:spPr/>
    </dgm:pt>
    <dgm:pt modelId="{21D14639-48DF-4E46-9265-BAA86B5EF362}" type="pres">
      <dgm:prSet presAssocID="{FE5E1005-6D1C-48FD-86FA-CB61001A407D}" presName="connectorText" presStyleLbl="sibTrans2D1" presStyleIdx="1" presStyleCnt="5"/>
      <dgm:spPr/>
    </dgm:pt>
    <dgm:pt modelId="{D344DFBC-BF89-4B64-8C01-C6F2120D506E}" type="pres">
      <dgm:prSet presAssocID="{2B145B75-38CE-44B4-8564-031738A9AA50}" presName="node" presStyleLbl="node1" presStyleIdx="2" presStyleCnt="5">
        <dgm:presLayoutVars>
          <dgm:bulletEnabled val="1"/>
        </dgm:presLayoutVars>
      </dgm:prSet>
      <dgm:spPr/>
    </dgm:pt>
    <dgm:pt modelId="{F7E99307-25FD-4F9B-B5D2-C92936260F9C}" type="pres">
      <dgm:prSet presAssocID="{4F39176B-1B87-4C3F-97C0-D92CBECDBAF2}" presName="sibTrans" presStyleLbl="sibTrans2D1" presStyleIdx="2" presStyleCnt="5"/>
      <dgm:spPr/>
    </dgm:pt>
    <dgm:pt modelId="{BD3B7F64-1C80-4A08-BC1D-FE4824579E1B}" type="pres">
      <dgm:prSet presAssocID="{4F39176B-1B87-4C3F-97C0-D92CBECDBAF2}" presName="connectorText" presStyleLbl="sibTrans2D1" presStyleIdx="2" presStyleCnt="5"/>
      <dgm:spPr/>
    </dgm:pt>
    <dgm:pt modelId="{9193C2AD-AC28-4594-B1B9-F1A4CE7B9572}" type="pres">
      <dgm:prSet presAssocID="{6B992183-BF3A-4EC0-AFFE-43ABCBCE4679}" presName="node" presStyleLbl="node1" presStyleIdx="3" presStyleCnt="5">
        <dgm:presLayoutVars>
          <dgm:bulletEnabled val="1"/>
        </dgm:presLayoutVars>
      </dgm:prSet>
      <dgm:spPr/>
    </dgm:pt>
    <dgm:pt modelId="{440711DE-52C2-475D-948E-E2A60B94973D}" type="pres">
      <dgm:prSet presAssocID="{2FF7DE8F-C7C3-4ABF-9E3B-DE18C29B3626}" presName="sibTrans" presStyleLbl="sibTrans2D1" presStyleIdx="3" presStyleCnt="5"/>
      <dgm:spPr/>
    </dgm:pt>
    <dgm:pt modelId="{A9F7172F-C7EF-47D0-B17B-D3806CD4B236}" type="pres">
      <dgm:prSet presAssocID="{2FF7DE8F-C7C3-4ABF-9E3B-DE18C29B3626}" presName="connectorText" presStyleLbl="sibTrans2D1" presStyleIdx="3" presStyleCnt="5"/>
      <dgm:spPr/>
    </dgm:pt>
    <dgm:pt modelId="{A53208A1-806B-49A1-9AC8-8EE6409CD903}" type="pres">
      <dgm:prSet presAssocID="{24BDC95A-DD99-4F4D-9FFF-C70C15585E2E}" presName="node" presStyleLbl="node1" presStyleIdx="4" presStyleCnt="5">
        <dgm:presLayoutVars>
          <dgm:bulletEnabled val="1"/>
        </dgm:presLayoutVars>
      </dgm:prSet>
      <dgm:spPr/>
    </dgm:pt>
    <dgm:pt modelId="{6DF180C3-2EBC-4614-96AA-38C1CE09F532}" type="pres">
      <dgm:prSet presAssocID="{0BE248D0-43CA-4776-83B9-3D361263BCBA}" presName="sibTrans" presStyleLbl="sibTrans2D1" presStyleIdx="4" presStyleCnt="5"/>
      <dgm:spPr/>
    </dgm:pt>
    <dgm:pt modelId="{FF1C98BC-CBF5-4ECA-9C31-3C5C8182D450}" type="pres">
      <dgm:prSet presAssocID="{0BE248D0-43CA-4776-83B9-3D361263BCBA}" presName="connectorText" presStyleLbl="sibTrans2D1" presStyleIdx="4" presStyleCnt="5"/>
      <dgm:spPr/>
    </dgm:pt>
  </dgm:ptLst>
  <dgm:cxnLst>
    <dgm:cxn modelId="{A46E000A-14FB-40DA-BFDD-3D04AB6FB419}" type="presOf" srcId="{FE5E1005-6D1C-48FD-86FA-CB61001A407D}" destId="{739275E5-2593-452C-B67A-7503EBF8BA9B}" srcOrd="0" destOrd="0" presId="urn:microsoft.com/office/officeart/2005/8/layout/cycle2"/>
    <dgm:cxn modelId="{AB2C370B-75E3-4C9C-B3DD-3E7EB84A53FD}" type="presOf" srcId="{2FF7DE8F-C7C3-4ABF-9E3B-DE18C29B3626}" destId="{440711DE-52C2-475D-948E-E2A60B94973D}" srcOrd="0" destOrd="0" presId="urn:microsoft.com/office/officeart/2005/8/layout/cycle2"/>
    <dgm:cxn modelId="{F8E41512-E633-4D41-B965-F2515543BC37}" type="presOf" srcId="{2B145B75-38CE-44B4-8564-031738A9AA50}" destId="{D344DFBC-BF89-4B64-8C01-C6F2120D506E}" srcOrd="0" destOrd="0" presId="urn:microsoft.com/office/officeart/2005/8/layout/cycle2"/>
    <dgm:cxn modelId="{B5529115-F0EA-40CC-905D-36CF8EAAF08C}" srcId="{3B4BDDA4-E27B-4204-9848-F4DB2FE6EC84}" destId="{49E9E9F5-35D2-4C8B-8506-0E4D80840C67}" srcOrd="0" destOrd="0" parTransId="{8BE477C6-5020-4AC6-90D8-4BC375E0EAD0}" sibTransId="{9DF0D55B-94C6-453B-B26C-FB8866468C41}"/>
    <dgm:cxn modelId="{0288BB1A-AAE2-44F5-ADA3-172E173C018C}" srcId="{3B4BDDA4-E27B-4204-9848-F4DB2FE6EC84}" destId="{6B992183-BF3A-4EC0-AFFE-43ABCBCE4679}" srcOrd="3" destOrd="0" parTransId="{1CD7EEF2-5507-44FD-A796-0903D9099797}" sibTransId="{2FF7DE8F-C7C3-4ABF-9E3B-DE18C29B3626}"/>
    <dgm:cxn modelId="{2B2C711D-6149-48C8-84BD-CE5251C418EF}" srcId="{3B4BDDA4-E27B-4204-9848-F4DB2FE6EC84}" destId="{7F17C847-869D-483A-991E-6AB62E2EC5FF}" srcOrd="1" destOrd="0" parTransId="{9085F8D1-F084-436E-A707-D7FC32E94FEF}" sibTransId="{FE5E1005-6D1C-48FD-86FA-CB61001A407D}"/>
    <dgm:cxn modelId="{3EFEFB41-5CF7-4EA8-8590-B720494F37EA}" type="presOf" srcId="{9DF0D55B-94C6-453B-B26C-FB8866468C41}" destId="{30C3198A-E416-4E1E-9FF5-83999ECC9E5C}" srcOrd="0" destOrd="0" presId="urn:microsoft.com/office/officeart/2005/8/layout/cycle2"/>
    <dgm:cxn modelId="{8DDBDB71-D002-4A91-84BD-86D8AD0E0626}" type="presOf" srcId="{4F39176B-1B87-4C3F-97C0-D92CBECDBAF2}" destId="{BD3B7F64-1C80-4A08-BC1D-FE4824579E1B}" srcOrd="1" destOrd="0" presId="urn:microsoft.com/office/officeart/2005/8/layout/cycle2"/>
    <dgm:cxn modelId="{273BF275-4D79-4F53-A21B-641B2EA95724}" type="presOf" srcId="{2FF7DE8F-C7C3-4ABF-9E3B-DE18C29B3626}" destId="{A9F7172F-C7EF-47D0-B17B-D3806CD4B236}" srcOrd="1" destOrd="0" presId="urn:microsoft.com/office/officeart/2005/8/layout/cycle2"/>
    <dgm:cxn modelId="{1DC8187D-25CC-4A39-B7A7-B33E6A300772}" type="presOf" srcId="{0BE248D0-43CA-4776-83B9-3D361263BCBA}" destId="{6DF180C3-2EBC-4614-96AA-38C1CE09F532}" srcOrd="0" destOrd="0" presId="urn:microsoft.com/office/officeart/2005/8/layout/cycle2"/>
    <dgm:cxn modelId="{AF79C586-8BE2-4DF3-8F96-8C749149D618}" type="presOf" srcId="{6B992183-BF3A-4EC0-AFFE-43ABCBCE4679}" destId="{9193C2AD-AC28-4594-B1B9-F1A4CE7B9572}" srcOrd="0" destOrd="0" presId="urn:microsoft.com/office/officeart/2005/8/layout/cycle2"/>
    <dgm:cxn modelId="{608EB69C-77AD-46CF-B3A2-CDA8F54E495C}" type="presOf" srcId="{0BE248D0-43CA-4776-83B9-3D361263BCBA}" destId="{FF1C98BC-CBF5-4ECA-9C31-3C5C8182D450}" srcOrd="1" destOrd="0" presId="urn:microsoft.com/office/officeart/2005/8/layout/cycle2"/>
    <dgm:cxn modelId="{50ED0AB9-71D0-4079-8E89-E90ED0957739}" type="presOf" srcId="{9DF0D55B-94C6-453B-B26C-FB8866468C41}" destId="{81BD4571-E9EC-4B27-98BE-D52F4C8CE02C}" srcOrd="1" destOrd="0" presId="urn:microsoft.com/office/officeart/2005/8/layout/cycle2"/>
    <dgm:cxn modelId="{21A4C8C1-8972-4518-8924-9391548767C4}" type="presOf" srcId="{24BDC95A-DD99-4F4D-9FFF-C70C15585E2E}" destId="{A53208A1-806B-49A1-9AC8-8EE6409CD903}" srcOrd="0" destOrd="0" presId="urn:microsoft.com/office/officeart/2005/8/layout/cycle2"/>
    <dgm:cxn modelId="{6BB652DF-A212-4DD9-A068-90AB6B709E78}" type="presOf" srcId="{3B4BDDA4-E27B-4204-9848-F4DB2FE6EC84}" destId="{C804C5B4-9AE7-4DD8-872E-EE168B732F23}" srcOrd="0" destOrd="0" presId="urn:microsoft.com/office/officeart/2005/8/layout/cycle2"/>
    <dgm:cxn modelId="{5B467CE9-7976-4A6E-B2D7-7B8C821D0DEB}" type="presOf" srcId="{4F39176B-1B87-4C3F-97C0-D92CBECDBAF2}" destId="{F7E99307-25FD-4F9B-B5D2-C92936260F9C}" srcOrd="0" destOrd="0" presId="urn:microsoft.com/office/officeart/2005/8/layout/cycle2"/>
    <dgm:cxn modelId="{030563EE-37D7-41F2-9ECB-89B53265D0AA}" type="presOf" srcId="{FE5E1005-6D1C-48FD-86FA-CB61001A407D}" destId="{21D14639-48DF-4E46-9265-BAA86B5EF362}" srcOrd="1" destOrd="0" presId="urn:microsoft.com/office/officeart/2005/8/layout/cycle2"/>
    <dgm:cxn modelId="{153EA1EE-352D-4456-AD6E-2D97A7B91211}" srcId="{3B4BDDA4-E27B-4204-9848-F4DB2FE6EC84}" destId="{24BDC95A-DD99-4F4D-9FFF-C70C15585E2E}" srcOrd="4" destOrd="0" parTransId="{F04A85FA-93F6-4147-B560-85B23AEA612A}" sibTransId="{0BE248D0-43CA-4776-83B9-3D361263BCBA}"/>
    <dgm:cxn modelId="{672944F2-AE3D-4099-B158-733208E094C0}" type="presOf" srcId="{49E9E9F5-35D2-4C8B-8506-0E4D80840C67}" destId="{C8739EBE-4032-4670-811F-A66B18A0FBB8}" srcOrd="0" destOrd="0" presId="urn:microsoft.com/office/officeart/2005/8/layout/cycle2"/>
    <dgm:cxn modelId="{3ABA48F7-4977-489E-8D1A-6A360FC789B7}" srcId="{3B4BDDA4-E27B-4204-9848-F4DB2FE6EC84}" destId="{2B145B75-38CE-44B4-8564-031738A9AA50}" srcOrd="2" destOrd="0" parTransId="{A3F00A23-F63B-4CA4-A1FB-17ACA17BFFDC}" sibTransId="{4F39176B-1B87-4C3F-97C0-D92CBECDBAF2}"/>
    <dgm:cxn modelId="{BF5499FF-2BE0-403E-94D6-DA87C8981E37}" type="presOf" srcId="{7F17C847-869D-483A-991E-6AB62E2EC5FF}" destId="{C03DE772-C305-4117-9407-6B5EF78DB40A}" srcOrd="0" destOrd="0" presId="urn:microsoft.com/office/officeart/2005/8/layout/cycle2"/>
    <dgm:cxn modelId="{7E81E63F-B3D8-4A3E-8D2E-4D97DB1D4D7D}" type="presParOf" srcId="{C804C5B4-9AE7-4DD8-872E-EE168B732F23}" destId="{C8739EBE-4032-4670-811F-A66B18A0FBB8}" srcOrd="0" destOrd="0" presId="urn:microsoft.com/office/officeart/2005/8/layout/cycle2"/>
    <dgm:cxn modelId="{A34EDE0E-12FF-44F1-8CE8-8CA8EE72894B}" type="presParOf" srcId="{C804C5B4-9AE7-4DD8-872E-EE168B732F23}" destId="{30C3198A-E416-4E1E-9FF5-83999ECC9E5C}" srcOrd="1" destOrd="0" presId="urn:microsoft.com/office/officeart/2005/8/layout/cycle2"/>
    <dgm:cxn modelId="{E827F00B-EBBC-4446-8037-13045720EB34}" type="presParOf" srcId="{30C3198A-E416-4E1E-9FF5-83999ECC9E5C}" destId="{81BD4571-E9EC-4B27-98BE-D52F4C8CE02C}" srcOrd="0" destOrd="0" presId="urn:microsoft.com/office/officeart/2005/8/layout/cycle2"/>
    <dgm:cxn modelId="{40FD19D6-B185-4C08-80B6-68D75F6FA89E}" type="presParOf" srcId="{C804C5B4-9AE7-4DD8-872E-EE168B732F23}" destId="{C03DE772-C305-4117-9407-6B5EF78DB40A}" srcOrd="2" destOrd="0" presId="urn:microsoft.com/office/officeart/2005/8/layout/cycle2"/>
    <dgm:cxn modelId="{2E60415E-4DD0-47DB-A0FF-6C2BE44C7F35}" type="presParOf" srcId="{C804C5B4-9AE7-4DD8-872E-EE168B732F23}" destId="{739275E5-2593-452C-B67A-7503EBF8BA9B}" srcOrd="3" destOrd="0" presId="urn:microsoft.com/office/officeart/2005/8/layout/cycle2"/>
    <dgm:cxn modelId="{F9A02B05-4828-48CA-970A-7E4B89A0C003}" type="presParOf" srcId="{739275E5-2593-452C-B67A-7503EBF8BA9B}" destId="{21D14639-48DF-4E46-9265-BAA86B5EF362}" srcOrd="0" destOrd="0" presId="urn:microsoft.com/office/officeart/2005/8/layout/cycle2"/>
    <dgm:cxn modelId="{3CDE01C2-EFE7-43F4-A03D-20A1A88E717A}" type="presParOf" srcId="{C804C5B4-9AE7-4DD8-872E-EE168B732F23}" destId="{D344DFBC-BF89-4B64-8C01-C6F2120D506E}" srcOrd="4" destOrd="0" presId="urn:microsoft.com/office/officeart/2005/8/layout/cycle2"/>
    <dgm:cxn modelId="{9756B647-B7A7-42FC-BF9A-7F0DB306EA1A}" type="presParOf" srcId="{C804C5B4-9AE7-4DD8-872E-EE168B732F23}" destId="{F7E99307-25FD-4F9B-B5D2-C92936260F9C}" srcOrd="5" destOrd="0" presId="urn:microsoft.com/office/officeart/2005/8/layout/cycle2"/>
    <dgm:cxn modelId="{6EC58117-80F3-4EB7-AD2E-F82AC175EBB9}" type="presParOf" srcId="{F7E99307-25FD-4F9B-B5D2-C92936260F9C}" destId="{BD3B7F64-1C80-4A08-BC1D-FE4824579E1B}" srcOrd="0" destOrd="0" presId="urn:microsoft.com/office/officeart/2005/8/layout/cycle2"/>
    <dgm:cxn modelId="{3092D867-C3D6-42A0-BD53-24ACB01D9573}" type="presParOf" srcId="{C804C5B4-9AE7-4DD8-872E-EE168B732F23}" destId="{9193C2AD-AC28-4594-B1B9-F1A4CE7B9572}" srcOrd="6" destOrd="0" presId="urn:microsoft.com/office/officeart/2005/8/layout/cycle2"/>
    <dgm:cxn modelId="{E0C183E5-80AF-4160-8CDA-DD4D2E9ECCA3}" type="presParOf" srcId="{C804C5B4-9AE7-4DD8-872E-EE168B732F23}" destId="{440711DE-52C2-475D-948E-E2A60B94973D}" srcOrd="7" destOrd="0" presId="urn:microsoft.com/office/officeart/2005/8/layout/cycle2"/>
    <dgm:cxn modelId="{77F46C32-85EA-45DC-B003-7C81399C9E09}" type="presParOf" srcId="{440711DE-52C2-475D-948E-E2A60B94973D}" destId="{A9F7172F-C7EF-47D0-B17B-D3806CD4B236}" srcOrd="0" destOrd="0" presId="urn:microsoft.com/office/officeart/2005/8/layout/cycle2"/>
    <dgm:cxn modelId="{3CD81F03-0D3F-4002-8D8B-384BFC4A9D17}" type="presParOf" srcId="{C804C5B4-9AE7-4DD8-872E-EE168B732F23}" destId="{A53208A1-806B-49A1-9AC8-8EE6409CD903}" srcOrd="8" destOrd="0" presId="urn:microsoft.com/office/officeart/2005/8/layout/cycle2"/>
    <dgm:cxn modelId="{D8355575-D742-4E9E-8C64-799B0E0B40EF}" type="presParOf" srcId="{C804C5B4-9AE7-4DD8-872E-EE168B732F23}" destId="{6DF180C3-2EBC-4614-96AA-38C1CE09F532}" srcOrd="9" destOrd="0" presId="urn:microsoft.com/office/officeart/2005/8/layout/cycle2"/>
    <dgm:cxn modelId="{FAEAF6CD-60B2-4C04-962B-4A20E8EAB639}" type="presParOf" srcId="{6DF180C3-2EBC-4614-96AA-38C1CE09F532}" destId="{FF1C98BC-CBF5-4ECA-9C31-3C5C8182D45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D72D37-172B-4075-B95C-0BBEAA6D593B}">
      <dsp:nvSpPr>
        <dsp:cNvPr id="0" name=""/>
        <dsp:cNvSpPr/>
      </dsp:nvSpPr>
      <dsp:spPr>
        <a:xfrm>
          <a:off x="622985" y="359654"/>
          <a:ext cx="4952619" cy="4952619"/>
        </a:xfrm>
        <a:prstGeom prst="pie">
          <a:avLst>
            <a:gd name="adj1" fmla="val 16200000"/>
            <a:gd name="adj2" fmla="val 19285716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1. St</a:t>
          </a:r>
          <a:r>
            <a:rPr lang="hu-HU" sz="1400" b="1" kern="1200" noProof="0" dirty="0" err="1">
              <a:solidFill>
                <a:sysClr val="windowText" lastClr="000000"/>
              </a:solidFill>
            </a:rPr>
            <a:t>ratégia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 kitalálása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3224879" y="819540"/>
        <a:ext cx="1179195" cy="943356"/>
      </dsp:txXfrm>
    </dsp:sp>
    <dsp:sp modelId="{F52DC89F-458B-4B20-9D0B-F90EE5610853}">
      <dsp:nvSpPr>
        <dsp:cNvPr id="0" name=""/>
        <dsp:cNvSpPr/>
      </dsp:nvSpPr>
      <dsp:spPr>
        <a:xfrm>
          <a:off x="686662" y="439250"/>
          <a:ext cx="4952619" cy="4952619"/>
        </a:xfrm>
        <a:prstGeom prst="pie">
          <a:avLst>
            <a:gd name="adj1" fmla="val 19285716"/>
            <a:gd name="adj2" fmla="val 771428"/>
          </a:avLst>
        </a:prstGeom>
        <a:gradFill rotWithShape="0">
          <a:gsLst>
            <a:gs pos="0">
              <a:schemeClr val="accent4">
                <a:hueOff val="1633482"/>
                <a:satOff val="-6796"/>
                <a:lumOff val="160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1633482"/>
                <a:satOff val="-6796"/>
                <a:lumOff val="160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633482"/>
                <a:satOff val="-6796"/>
                <a:lumOff val="160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2.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Felszerelés megépítése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4050315" y="2234574"/>
        <a:ext cx="1356074" cy="825436"/>
      </dsp:txXfrm>
    </dsp:sp>
    <dsp:sp modelId="{C4867B80-F8A0-4969-BE3E-9D10CBADF457}">
      <dsp:nvSpPr>
        <dsp:cNvPr id="0" name=""/>
        <dsp:cNvSpPr/>
      </dsp:nvSpPr>
      <dsp:spPr>
        <a:xfrm>
          <a:off x="663667" y="539481"/>
          <a:ext cx="4952619" cy="4952619"/>
        </a:xfrm>
        <a:prstGeom prst="pie">
          <a:avLst>
            <a:gd name="adj1" fmla="val 771428"/>
            <a:gd name="adj2" fmla="val 3857143"/>
          </a:avLst>
        </a:prstGeom>
        <a:gradFill rotWithShape="0">
          <a:gsLst>
            <a:gs pos="0">
              <a:schemeClr val="accent4">
                <a:hueOff val="3266964"/>
                <a:satOff val="-13592"/>
                <a:lumOff val="320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3266964"/>
                <a:satOff val="-13592"/>
                <a:lumOff val="320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3266964"/>
                <a:satOff val="-13592"/>
                <a:lumOff val="320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3.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Program robottal való tesztelése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3843956" y="3472729"/>
        <a:ext cx="1179195" cy="913876"/>
      </dsp:txXfrm>
    </dsp:sp>
    <dsp:sp modelId="{4B6214D7-CA05-4048-915C-22803E6578C4}">
      <dsp:nvSpPr>
        <dsp:cNvPr id="0" name=""/>
        <dsp:cNvSpPr/>
      </dsp:nvSpPr>
      <dsp:spPr>
        <a:xfrm>
          <a:off x="571690" y="583701"/>
          <a:ext cx="4952619" cy="4952619"/>
        </a:xfrm>
        <a:prstGeom prst="pie">
          <a:avLst>
            <a:gd name="adj1" fmla="val 3857226"/>
            <a:gd name="adj2" fmla="val 6942858"/>
          </a:avLst>
        </a:prstGeom>
        <a:gradFill rotWithShape="0">
          <a:gsLst>
            <a:gs pos="0">
              <a:schemeClr val="accent4">
                <a:hueOff val="4900445"/>
                <a:satOff val="-20388"/>
                <a:lumOff val="4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4900445"/>
                <a:satOff val="-20388"/>
                <a:lumOff val="4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4900445"/>
                <a:satOff val="-20388"/>
                <a:lumOff val="4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4.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További felszerelés fejlesztés/ egyszerűsítés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2473142" y="4475045"/>
        <a:ext cx="1149715" cy="825436"/>
      </dsp:txXfrm>
    </dsp:sp>
    <dsp:sp modelId="{4C54945F-429D-4757-82DF-2B11FD67C779}">
      <dsp:nvSpPr>
        <dsp:cNvPr id="0" name=""/>
        <dsp:cNvSpPr/>
      </dsp:nvSpPr>
      <dsp:spPr>
        <a:xfrm>
          <a:off x="479713" y="539481"/>
          <a:ext cx="4952619" cy="4952619"/>
        </a:xfrm>
        <a:prstGeom prst="pie">
          <a:avLst>
            <a:gd name="adj1" fmla="val 6942858"/>
            <a:gd name="adj2" fmla="val 10028574"/>
          </a:avLst>
        </a:prstGeom>
        <a:gradFill rotWithShape="0">
          <a:gsLst>
            <a:gs pos="0">
              <a:schemeClr val="accent4">
                <a:hueOff val="6533927"/>
                <a:satOff val="-27185"/>
                <a:lumOff val="64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6533927"/>
                <a:satOff val="-27185"/>
                <a:lumOff val="64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6533927"/>
                <a:satOff val="-27185"/>
                <a:lumOff val="64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5.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Program további pontosítása SWOT-analízissel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1072848" y="3472729"/>
        <a:ext cx="1179195" cy="913876"/>
      </dsp:txXfrm>
    </dsp:sp>
    <dsp:sp modelId="{C954C0B6-08CB-48FE-9D98-BCBC889A06C9}">
      <dsp:nvSpPr>
        <dsp:cNvPr id="0" name=""/>
        <dsp:cNvSpPr/>
      </dsp:nvSpPr>
      <dsp:spPr>
        <a:xfrm>
          <a:off x="456718" y="439250"/>
          <a:ext cx="4952619" cy="4952619"/>
        </a:xfrm>
        <a:prstGeom prst="pie">
          <a:avLst>
            <a:gd name="adj1" fmla="val 10028574"/>
            <a:gd name="adj2" fmla="val 13114284"/>
          </a:avLst>
        </a:prstGeom>
        <a:gradFill rotWithShape="0">
          <a:gsLst>
            <a:gs pos="0">
              <a:schemeClr val="accent4">
                <a:hueOff val="8167408"/>
                <a:satOff val="-33981"/>
                <a:lumOff val="80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8167408"/>
                <a:satOff val="-33981"/>
                <a:lumOff val="80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8167408"/>
                <a:satOff val="-33981"/>
                <a:lumOff val="80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b="1" kern="1200" noProof="0" dirty="0">
              <a:solidFill>
                <a:sysClr val="windowText" lastClr="000000"/>
              </a:solidFill>
            </a:rPr>
            <a:t>6. Programok egybekötése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689610" y="2234574"/>
        <a:ext cx="1356074" cy="825436"/>
      </dsp:txXfrm>
    </dsp:sp>
    <dsp:sp modelId="{EA0A7212-702C-4D50-9210-51C1A30C7894}">
      <dsp:nvSpPr>
        <dsp:cNvPr id="0" name=""/>
        <dsp:cNvSpPr/>
      </dsp:nvSpPr>
      <dsp:spPr>
        <a:xfrm>
          <a:off x="520395" y="359654"/>
          <a:ext cx="4952619" cy="4952619"/>
        </a:xfrm>
        <a:prstGeom prst="pie">
          <a:avLst>
            <a:gd name="adj1" fmla="val 13114284"/>
            <a:gd name="adj2" fmla="val 16200000"/>
          </a:avLst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b="1" kern="1200" noProof="0">
              <a:solidFill>
                <a:sysClr val="windowText" lastClr="000000"/>
              </a:solidFill>
            </a:rPr>
            <a:t>7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. Végső tesztelések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1691925" y="819540"/>
        <a:ext cx="1179195" cy="943356"/>
      </dsp:txXfrm>
    </dsp:sp>
    <dsp:sp modelId="{A15D0253-8B8B-4971-91C9-F5020B87DCD8}">
      <dsp:nvSpPr>
        <dsp:cNvPr id="0" name=""/>
        <dsp:cNvSpPr/>
      </dsp:nvSpPr>
      <dsp:spPr>
        <a:xfrm>
          <a:off x="316147" y="53063"/>
          <a:ext cx="5565800" cy="5565800"/>
        </a:xfrm>
        <a:prstGeom prst="circularArrow">
          <a:avLst>
            <a:gd name="adj1" fmla="val 5085"/>
            <a:gd name="adj2" fmla="val 327528"/>
            <a:gd name="adj3" fmla="val 18957827"/>
            <a:gd name="adj4" fmla="val 16200343"/>
            <a:gd name="adj5" fmla="val 5932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7760923-A1C6-422E-9587-883520C04133}">
      <dsp:nvSpPr>
        <dsp:cNvPr id="0" name=""/>
        <dsp:cNvSpPr/>
      </dsp:nvSpPr>
      <dsp:spPr>
        <a:xfrm>
          <a:off x="380224" y="133011"/>
          <a:ext cx="5565800" cy="5565800"/>
        </a:xfrm>
        <a:prstGeom prst="circularArrow">
          <a:avLst>
            <a:gd name="adj1" fmla="val 5085"/>
            <a:gd name="adj2" fmla="val 327528"/>
            <a:gd name="adj3" fmla="val 443744"/>
            <a:gd name="adj4" fmla="val 19285776"/>
            <a:gd name="adj5" fmla="val 5932"/>
          </a:avLst>
        </a:prstGeom>
        <a:gradFill rotWithShape="0">
          <a:gsLst>
            <a:gs pos="0">
              <a:schemeClr val="accent4">
                <a:hueOff val="1633482"/>
                <a:satOff val="-6796"/>
                <a:lumOff val="160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1633482"/>
                <a:satOff val="-6796"/>
                <a:lumOff val="160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633482"/>
                <a:satOff val="-6796"/>
                <a:lumOff val="160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F29621B-591E-420C-BE8E-ABF02D4BAA45}">
      <dsp:nvSpPr>
        <dsp:cNvPr id="0" name=""/>
        <dsp:cNvSpPr/>
      </dsp:nvSpPr>
      <dsp:spPr>
        <a:xfrm>
          <a:off x="357149" y="233010"/>
          <a:ext cx="5565800" cy="5565800"/>
        </a:xfrm>
        <a:prstGeom prst="circularArrow">
          <a:avLst>
            <a:gd name="adj1" fmla="val 5085"/>
            <a:gd name="adj2" fmla="val 327528"/>
            <a:gd name="adj3" fmla="val 3529100"/>
            <a:gd name="adj4" fmla="val 770764"/>
            <a:gd name="adj5" fmla="val 5932"/>
          </a:avLst>
        </a:prstGeom>
        <a:gradFill rotWithShape="0">
          <a:gsLst>
            <a:gs pos="0">
              <a:schemeClr val="accent4">
                <a:hueOff val="3266964"/>
                <a:satOff val="-13592"/>
                <a:lumOff val="320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3266964"/>
                <a:satOff val="-13592"/>
                <a:lumOff val="320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3266964"/>
                <a:satOff val="-13592"/>
                <a:lumOff val="320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EF53D47-32BE-4AFF-8CDB-020C858054C1}">
      <dsp:nvSpPr>
        <dsp:cNvPr id="0" name=""/>
        <dsp:cNvSpPr/>
      </dsp:nvSpPr>
      <dsp:spPr>
        <a:xfrm>
          <a:off x="265099" y="276981"/>
          <a:ext cx="5565800" cy="5565800"/>
        </a:xfrm>
        <a:prstGeom prst="circularArrow">
          <a:avLst>
            <a:gd name="adj1" fmla="val 5085"/>
            <a:gd name="adj2" fmla="val 327528"/>
            <a:gd name="adj3" fmla="val 6615046"/>
            <a:gd name="adj4" fmla="val 3857426"/>
            <a:gd name="adj5" fmla="val 5932"/>
          </a:avLst>
        </a:prstGeom>
        <a:gradFill rotWithShape="0">
          <a:gsLst>
            <a:gs pos="0">
              <a:schemeClr val="accent4">
                <a:hueOff val="4900445"/>
                <a:satOff val="-20388"/>
                <a:lumOff val="4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4900445"/>
                <a:satOff val="-20388"/>
                <a:lumOff val="4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4900445"/>
                <a:satOff val="-20388"/>
                <a:lumOff val="4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009E88E-E310-4A0B-9F2B-CC2C9F305CD7}">
      <dsp:nvSpPr>
        <dsp:cNvPr id="0" name=""/>
        <dsp:cNvSpPr/>
      </dsp:nvSpPr>
      <dsp:spPr>
        <a:xfrm>
          <a:off x="173050" y="233010"/>
          <a:ext cx="5565800" cy="5565800"/>
        </a:xfrm>
        <a:prstGeom prst="circularArrow">
          <a:avLst>
            <a:gd name="adj1" fmla="val 5085"/>
            <a:gd name="adj2" fmla="val 327528"/>
            <a:gd name="adj3" fmla="val 9701707"/>
            <a:gd name="adj4" fmla="val 6943371"/>
            <a:gd name="adj5" fmla="val 5932"/>
          </a:avLst>
        </a:prstGeom>
        <a:gradFill rotWithShape="0">
          <a:gsLst>
            <a:gs pos="0">
              <a:schemeClr val="accent4">
                <a:hueOff val="6533927"/>
                <a:satOff val="-27185"/>
                <a:lumOff val="64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6533927"/>
                <a:satOff val="-27185"/>
                <a:lumOff val="64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6533927"/>
                <a:satOff val="-27185"/>
                <a:lumOff val="64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A127B87-C473-48A3-8C57-74EF33B0D302}">
      <dsp:nvSpPr>
        <dsp:cNvPr id="0" name=""/>
        <dsp:cNvSpPr/>
      </dsp:nvSpPr>
      <dsp:spPr>
        <a:xfrm>
          <a:off x="149974" y="133011"/>
          <a:ext cx="5565800" cy="5565800"/>
        </a:xfrm>
        <a:prstGeom prst="circularArrow">
          <a:avLst>
            <a:gd name="adj1" fmla="val 5085"/>
            <a:gd name="adj2" fmla="val 327528"/>
            <a:gd name="adj3" fmla="val 12786695"/>
            <a:gd name="adj4" fmla="val 10028727"/>
            <a:gd name="adj5" fmla="val 5932"/>
          </a:avLst>
        </a:prstGeom>
        <a:gradFill rotWithShape="0">
          <a:gsLst>
            <a:gs pos="0">
              <a:schemeClr val="accent4">
                <a:hueOff val="8167408"/>
                <a:satOff val="-33981"/>
                <a:lumOff val="80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8167408"/>
                <a:satOff val="-33981"/>
                <a:lumOff val="80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8167408"/>
                <a:satOff val="-33981"/>
                <a:lumOff val="80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EF27F43-6B28-4F07-908D-D8B3464EDF57}">
      <dsp:nvSpPr>
        <dsp:cNvPr id="0" name=""/>
        <dsp:cNvSpPr/>
      </dsp:nvSpPr>
      <dsp:spPr>
        <a:xfrm>
          <a:off x="214051" y="53063"/>
          <a:ext cx="5565800" cy="5565800"/>
        </a:xfrm>
        <a:prstGeom prst="circularArrow">
          <a:avLst>
            <a:gd name="adj1" fmla="val 5085"/>
            <a:gd name="adj2" fmla="val 327528"/>
            <a:gd name="adj3" fmla="val 15872129"/>
            <a:gd name="adj4" fmla="val 13114645"/>
            <a:gd name="adj5" fmla="val 5932"/>
          </a:avLst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20B633-01B5-4DEB-B7D8-DCBCF2D447A1}">
      <dsp:nvSpPr>
        <dsp:cNvPr id="0" name=""/>
        <dsp:cNvSpPr/>
      </dsp:nvSpPr>
      <dsp:spPr>
        <a:xfrm>
          <a:off x="1851788" y="100"/>
          <a:ext cx="1380153" cy="69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1" kern="1200" dirty="0">
              <a:solidFill>
                <a:schemeClr val="accent2">
                  <a:lumMod val="60000"/>
                  <a:lumOff val="40000"/>
                </a:schemeClr>
              </a:solidFill>
            </a:rPr>
            <a:t>Építés</a:t>
          </a:r>
          <a:endParaRPr lang="en-US" sz="1700" kern="1200" dirty="0"/>
        </a:p>
      </dsp:txBody>
      <dsp:txXfrm>
        <a:off x="1872000" y="20312"/>
        <a:ext cx="1339729" cy="649652"/>
      </dsp:txXfrm>
    </dsp:sp>
    <dsp:sp modelId="{AAFD2B5C-9C95-4B95-B4A9-C5C21E676F55}">
      <dsp:nvSpPr>
        <dsp:cNvPr id="0" name=""/>
        <dsp:cNvSpPr/>
      </dsp:nvSpPr>
      <dsp:spPr>
        <a:xfrm rot="3600000">
          <a:off x="2751426" y="1213086"/>
          <a:ext cx="722540" cy="241526"/>
        </a:xfrm>
        <a:prstGeom prst="left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2823884" y="1261391"/>
        <a:ext cx="577624" cy="144916"/>
      </dsp:txXfrm>
    </dsp:sp>
    <dsp:sp modelId="{93086D77-1C2A-4685-959F-E45E3F5BDEFC}">
      <dsp:nvSpPr>
        <dsp:cNvPr id="0" name=""/>
        <dsp:cNvSpPr/>
      </dsp:nvSpPr>
      <dsp:spPr>
        <a:xfrm>
          <a:off x="2993452" y="1977521"/>
          <a:ext cx="1380153" cy="69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1" kern="1200" dirty="0">
              <a:solidFill>
                <a:schemeClr val="accent2">
                  <a:lumMod val="60000"/>
                  <a:lumOff val="40000"/>
                </a:schemeClr>
              </a:solidFill>
            </a:rPr>
            <a:t>Tesztelés</a:t>
          </a:r>
          <a:endParaRPr lang="en-US" sz="1700" kern="1200" dirty="0"/>
        </a:p>
      </dsp:txBody>
      <dsp:txXfrm>
        <a:off x="3013664" y="1997733"/>
        <a:ext cx="1339729" cy="649652"/>
      </dsp:txXfrm>
    </dsp:sp>
    <dsp:sp modelId="{BEF5E210-E90A-4924-BEA6-C7C0A959BB75}">
      <dsp:nvSpPr>
        <dsp:cNvPr id="0" name=""/>
        <dsp:cNvSpPr/>
      </dsp:nvSpPr>
      <dsp:spPr>
        <a:xfrm rot="10800000">
          <a:off x="2180594" y="2201796"/>
          <a:ext cx="722540" cy="241526"/>
        </a:xfrm>
        <a:prstGeom prst="left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10800000">
        <a:off x="2253052" y="2250101"/>
        <a:ext cx="577624" cy="144916"/>
      </dsp:txXfrm>
    </dsp:sp>
    <dsp:sp modelId="{09A9B2EB-F161-4687-86C6-651B249685CF}">
      <dsp:nvSpPr>
        <dsp:cNvPr id="0" name=""/>
        <dsp:cNvSpPr/>
      </dsp:nvSpPr>
      <dsp:spPr>
        <a:xfrm>
          <a:off x="710123" y="1977521"/>
          <a:ext cx="1380153" cy="69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1" kern="1200" dirty="0">
              <a:solidFill>
                <a:schemeClr val="accent2">
                  <a:lumMod val="60000"/>
                  <a:lumOff val="40000"/>
                </a:schemeClr>
              </a:solidFill>
            </a:rPr>
            <a:t>Programozás</a:t>
          </a:r>
          <a:endParaRPr lang="en-US" sz="1700" kern="1200" dirty="0"/>
        </a:p>
      </dsp:txBody>
      <dsp:txXfrm>
        <a:off x="730335" y="1997733"/>
        <a:ext cx="1339729" cy="649652"/>
      </dsp:txXfrm>
    </dsp:sp>
    <dsp:sp modelId="{D654DBE7-BDED-4BC4-AEAE-371E352F53E7}">
      <dsp:nvSpPr>
        <dsp:cNvPr id="0" name=""/>
        <dsp:cNvSpPr/>
      </dsp:nvSpPr>
      <dsp:spPr>
        <a:xfrm rot="18000000">
          <a:off x="1609762" y="1213086"/>
          <a:ext cx="722540" cy="241526"/>
        </a:xfrm>
        <a:prstGeom prst="left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1682220" y="1261391"/>
        <a:ext cx="577624" cy="14491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739EBE-4032-4670-811F-A66B18A0FBB8}">
      <dsp:nvSpPr>
        <dsp:cNvPr id="0" name=""/>
        <dsp:cNvSpPr/>
      </dsp:nvSpPr>
      <dsp:spPr>
        <a:xfrm>
          <a:off x="3256117" y="375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Probléma azonosítása</a:t>
          </a:r>
          <a:endParaRPr lang="en-US" sz="1800" kern="1200" dirty="0"/>
        </a:p>
      </dsp:txBody>
      <dsp:txXfrm>
        <a:off x="3496289" y="240547"/>
        <a:ext cx="1159656" cy="1159656"/>
      </dsp:txXfrm>
    </dsp:sp>
    <dsp:sp modelId="{30C3198A-E416-4E1E-9FF5-83999ECC9E5C}">
      <dsp:nvSpPr>
        <dsp:cNvPr id="0" name=""/>
        <dsp:cNvSpPr/>
      </dsp:nvSpPr>
      <dsp:spPr>
        <a:xfrm rot="2160000">
          <a:off x="4844566" y="1260734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4857089" y="1332893"/>
        <a:ext cx="305993" cy="332100"/>
      </dsp:txXfrm>
    </dsp:sp>
    <dsp:sp modelId="{C03DE772-C305-4117-9407-6B5EF78DB40A}">
      <dsp:nvSpPr>
        <dsp:cNvPr id="0" name=""/>
        <dsp:cNvSpPr/>
      </dsp:nvSpPr>
      <dsp:spPr>
        <a:xfrm>
          <a:off x="5250166" y="1449136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Kutatás, ötletelés</a:t>
          </a:r>
          <a:endParaRPr lang="en-US" sz="1800" kern="1200" dirty="0"/>
        </a:p>
      </dsp:txBody>
      <dsp:txXfrm>
        <a:off x="5490338" y="1689308"/>
        <a:ext cx="1159656" cy="1159656"/>
      </dsp:txXfrm>
    </dsp:sp>
    <dsp:sp modelId="{739275E5-2593-452C-B67A-7503EBF8BA9B}">
      <dsp:nvSpPr>
        <dsp:cNvPr id="0" name=""/>
        <dsp:cNvSpPr/>
      </dsp:nvSpPr>
      <dsp:spPr>
        <a:xfrm rot="6480000">
          <a:off x="5474593" y="3152693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5560425" y="3201032"/>
        <a:ext cx="305993" cy="332100"/>
      </dsp:txXfrm>
    </dsp:sp>
    <dsp:sp modelId="{D344DFBC-BF89-4B64-8C01-C6F2120D506E}">
      <dsp:nvSpPr>
        <dsp:cNvPr id="0" name=""/>
        <dsp:cNvSpPr/>
      </dsp:nvSpPr>
      <dsp:spPr>
        <a:xfrm>
          <a:off x="4488507" y="3793282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Tervezés és építés</a:t>
          </a:r>
          <a:endParaRPr lang="en-US" sz="1800" kern="1200" dirty="0"/>
        </a:p>
      </dsp:txBody>
      <dsp:txXfrm>
        <a:off x="4728679" y="4033454"/>
        <a:ext cx="1159656" cy="1159656"/>
      </dsp:txXfrm>
    </dsp:sp>
    <dsp:sp modelId="{F7E99307-25FD-4F9B-B5D2-C92936260F9C}">
      <dsp:nvSpPr>
        <dsp:cNvPr id="0" name=""/>
        <dsp:cNvSpPr/>
      </dsp:nvSpPr>
      <dsp:spPr>
        <a:xfrm rot="10800000">
          <a:off x="3869922" y="4336532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4001062" y="4447232"/>
        <a:ext cx="305993" cy="332100"/>
      </dsp:txXfrm>
    </dsp:sp>
    <dsp:sp modelId="{9193C2AD-AC28-4594-B1B9-F1A4CE7B9572}">
      <dsp:nvSpPr>
        <dsp:cNvPr id="0" name=""/>
        <dsp:cNvSpPr/>
      </dsp:nvSpPr>
      <dsp:spPr>
        <a:xfrm>
          <a:off x="2023727" y="3793282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Teszt</a:t>
          </a:r>
          <a:endParaRPr lang="en-US" sz="1800" kern="1200" dirty="0"/>
        </a:p>
      </dsp:txBody>
      <dsp:txXfrm>
        <a:off x="2263899" y="4033454"/>
        <a:ext cx="1159656" cy="1159656"/>
      </dsp:txXfrm>
    </dsp:sp>
    <dsp:sp modelId="{440711DE-52C2-475D-948E-E2A60B94973D}">
      <dsp:nvSpPr>
        <dsp:cNvPr id="0" name=""/>
        <dsp:cNvSpPr/>
      </dsp:nvSpPr>
      <dsp:spPr>
        <a:xfrm rot="15120000">
          <a:off x="2248153" y="3176225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2333985" y="3349286"/>
        <a:ext cx="305993" cy="332100"/>
      </dsp:txXfrm>
    </dsp:sp>
    <dsp:sp modelId="{A53208A1-806B-49A1-9AC8-8EE6409CD903}">
      <dsp:nvSpPr>
        <dsp:cNvPr id="0" name=""/>
        <dsp:cNvSpPr/>
      </dsp:nvSpPr>
      <dsp:spPr>
        <a:xfrm>
          <a:off x="1262067" y="1449136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Fejlesztés</a:t>
          </a:r>
          <a:endParaRPr lang="en-US" sz="1800" kern="1200" dirty="0"/>
        </a:p>
      </dsp:txBody>
      <dsp:txXfrm>
        <a:off x="1502239" y="1689308"/>
        <a:ext cx="1159656" cy="1159656"/>
      </dsp:txXfrm>
    </dsp:sp>
    <dsp:sp modelId="{6DF180C3-2EBC-4614-96AA-38C1CE09F532}">
      <dsp:nvSpPr>
        <dsp:cNvPr id="0" name=""/>
        <dsp:cNvSpPr/>
      </dsp:nvSpPr>
      <dsp:spPr>
        <a:xfrm rot="19440000">
          <a:off x="2850517" y="1275278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2863040" y="1424519"/>
        <a:ext cx="305993" cy="332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24F64C-79B6-49E5-B8AD-A4E6BFC346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272ACCC5-C664-457F-84BF-3015194300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62CABD2-4D68-483A-B0A4-81EE5F8F9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9090D23-D7F3-4A93-AB0E-9F87F4295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B1E9C59-6F32-4150-9E5D-E606DD25B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99036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F087942-91A6-4FA3-B5DE-4338DD59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9808EDF-226E-4195-A05D-2675E6D3B3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C7259FD-B6B6-451C-AA2C-96F7375AF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6D92275-EC25-49C6-BA4A-19ECEA0F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60CC73E-02CC-45D8-8FD0-01E5C3B29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16951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36D7021E-864B-4487-AED7-D98022B99B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98BD35D-DD1A-4605-A249-0DEFED81E7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C96BE9F-32CE-47E6-AED9-89195794B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C79D1E6-1162-4C3D-9EDA-7864ADD0A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A0F8184-CE03-4BCD-944A-AEB72FD6D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88806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3D80E5-9A74-4D96-AE11-557FBFAFD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143DD6F-3959-4880-854D-1049D5AB9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5A919E7-DB6C-4427-8BCB-1FAFD8BC5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42CBEE3-52A6-4FB3-8A1A-406CB44A8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6669654-C936-4792-A435-262F84B72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02240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8039342-90E7-4407-8F80-19F1BE471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2E26988-374C-443F-AD35-5C5C2FF105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66AE686-67AB-46EF-BDFF-7107717DD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FBF75B7-11C4-4BF0-9CC3-7E8528242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2D094FD-4BB5-4492-B01E-0E028CA2F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87864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E079479-6B0A-4FC2-B6A9-B7AFAB4D5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B58B477-85FB-4A94-86C2-5D867E24A7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24AEEA38-984F-4C40-AFBB-7339373592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E7F345B-39A7-4F88-A57F-360EEC341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695041FB-24D3-4637-BE8C-A0806C83D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501D4D1-6EB9-4931-B43B-F30CF0DFE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3416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99EC4C-0AB5-46C4-A063-00DD745C0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DD3B034-B3B6-4EBB-A18F-387FEC776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6DFF371-7B55-41C7-8FAF-D901A8974C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CC646DD3-49AB-49D9-929F-57B314BD08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0617CE28-1247-4339-930E-271D75E2C6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FBE65C5C-9100-428F-9A17-9FCE0835C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BA9F9E27-A6AB-4DED-9F42-E47991663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B7D12464-FE5E-4A98-82CA-E0EDE4316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60828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E8299E-63F9-471D-A194-B92C80C47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7EBD685B-A5AA-4DB4-A1FB-6AF010153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1696AB1-5AAF-4F08-AAF4-430829DFD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A070AB3B-D6F0-45ED-BBAE-32E6574BD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82647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E40CF290-CA91-4BC9-A3D1-43CF76892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606466ED-EE98-43FB-9D2C-2ACF07AE4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A5DAD46-AB5A-4194-A5B7-4105831BB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57712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D1FE872-D48D-4BD6-A68F-3B9615240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047EE30-CA7C-490F-BD8A-675D0453B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07D94A4-57FF-4759-98F4-3D936A9AE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EFD2013-5CD9-4E40-84B7-183618265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6E3E009-EAD9-4ABD-BBED-2A8E9C018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8CA00A6-CBAE-4571-9AC7-4CC8F258C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09126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1354E57-1F47-41A6-9805-96E874C37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427B9AA8-D600-423B-BF41-5401A9635A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A8062791-0550-4CEA-8CBA-49FD049A4B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699EDE15-B8BE-49F9-A054-D35AAE6D7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3E6642C-D6AB-4D2B-87D6-82A1F2E34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3EA3CE1E-D235-4CF7-B52C-588E6083F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51514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4F4832B0-E421-44C7-B1A4-E3FC2E6E1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EB6F7AF-A145-45C1-80AC-E4153F912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9CC08F9-0DE0-42E4-A1A0-B63B18ED0D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A965B-6BA3-413C-BAA3-436AD6F560D4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8E9FFD6-4047-4DD5-B0A1-A364DDC94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DB8D78E-0C75-47F7-80CB-BE8593800B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61760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v3treevis.azurewebsites.net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ttilaBerczik/FLL2021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81F14D-43B2-4F1D-BCCC-F01E720242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8631"/>
            <a:ext cx="9144000" cy="1971691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Robot Design Dokumentáció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A264D49-9F53-495F-BEA1-1A95411F65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0110" y="2280322"/>
            <a:ext cx="9144000" cy="1655762"/>
          </a:xfrm>
        </p:spPr>
        <p:txBody>
          <a:bodyPr/>
          <a:lstStyle/>
          <a:p>
            <a:r>
              <a:rPr lang="hu-HU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SAPka</a:t>
            </a: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2020-2021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83770586-CE4A-4AE5-A6F1-8B9237EF2CDF}"/>
              </a:ext>
            </a:extLst>
          </p:cNvPr>
          <p:cNvSpPr txBox="1"/>
          <p:nvPr/>
        </p:nvSpPr>
        <p:spPr>
          <a:xfrm>
            <a:off x="3613558" y="5711010"/>
            <a:ext cx="4797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Egyszerűség, Pontosság, Gyorsaság, Hatékonyság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DA60982B-AF24-4151-B112-EC7B8BBCAA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4" b="29542"/>
          <a:stretch/>
        </p:blipFill>
        <p:spPr>
          <a:xfrm>
            <a:off x="3291281" y="2900871"/>
            <a:ext cx="5609438" cy="25988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25400" endPos="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18221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2409976-1063-451E-9A0D-EA44F8CFC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499" y="806466"/>
            <a:ext cx="2241062" cy="132556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Software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4FE2701A-A9F5-4978-8134-8128C089FB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2230" y="2648864"/>
            <a:ext cx="10515600" cy="3082037"/>
          </a:xfrm>
        </p:spPr>
      </p:pic>
    </p:spTree>
    <p:extLst>
      <p:ext uri="{BB962C8B-B14F-4D97-AF65-F5344CB8AC3E}">
        <p14:creationId xmlns:p14="http://schemas.microsoft.com/office/powerpoint/2010/main" val="23879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ECFBA94-3971-4A72-B2D1-296E43036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100" y="349494"/>
            <a:ext cx="5257800" cy="132556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Software stratégiánk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8AC7F8D-8E2B-4322-A74E-5D18376C9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>
                <a:solidFill>
                  <a:srgbClr val="002060"/>
                </a:solidFill>
              </a:rPr>
              <a:t>MyBlock</a:t>
            </a:r>
            <a:r>
              <a:rPr lang="hu-HU" dirty="0">
                <a:solidFill>
                  <a:srgbClr val="002060"/>
                </a:solidFill>
              </a:rPr>
              <a:t>-ok alkalmazása</a:t>
            </a:r>
          </a:p>
          <a:p>
            <a:r>
              <a:rPr lang="hu-HU" dirty="0" err="1">
                <a:solidFill>
                  <a:srgbClr val="002060"/>
                </a:solidFill>
              </a:rPr>
              <a:t>MesterProgram</a:t>
            </a:r>
            <a:r>
              <a:rPr lang="hu-HU" dirty="0">
                <a:solidFill>
                  <a:srgbClr val="002060"/>
                </a:solidFill>
              </a:rPr>
              <a:t> létrehozása a futások könnyebb indítására</a:t>
            </a:r>
          </a:p>
          <a:p>
            <a:pPr marL="0" indent="0">
              <a:buNone/>
            </a:pPr>
            <a:r>
              <a:rPr lang="hu-HU" dirty="0">
                <a:solidFill>
                  <a:srgbClr val="002060"/>
                </a:solidFill>
              </a:rPr>
              <a:t>	Gombokkal a feladatok egyszerűbb indítása</a:t>
            </a:r>
          </a:p>
          <a:p>
            <a:r>
              <a:rPr lang="hu-HU" dirty="0">
                <a:solidFill>
                  <a:srgbClr val="002060"/>
                </a:solidFill>
              </a:rPr>
              <a:t>A pontosság érdekében rengeteg tesztelés, felmérés</a:t>
            </a:r>
          </a:p>
          <a:p>
            <a:r>
              <a:rPr lang="hu-HU" dirty="0">
                <a:solidFill>
                  <a:srgbClr val="002060"/>
                </a:solidFill>
              </a:rPr>
              <a:t>Megértést segítő jegyzetek</a:t>
            </a:r>
          </a:p>
          <a:p>
            <a:r>
              <a:rPr lang="hu-HU" dirty="0">
                <a:solidFill>
                  <a:srgbClr val="002060"/>
                </a:solidFill>
              </a:rPr>
              <a:t>Centiméter számoló program</a:t>
            </a:r>
          </a:p>
          <a:p>
            <a:pPr marL="0" indent="0">
              <a:buNone/>
            </a:pPr>
            <a:endParaRPr lang="hu-HU" dirty="0">
              <a:solidFill>
                <a:srgbClr val="002060"/>
              </a:solidFill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E5CEAA2B-0F4C-46C6-BBC0-471F6F55E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2402" y="1529599"/>
            <a:ext cx="4648849" cy="781159"/>
          </a:xfrm>
          <a:prstGeom prst="rect">
            <a:avLst/>
          </a:prstGeom>
        </p:spPr>
      </p:pic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F951B8FD-D3C9-4C84-B617-E1A39C9237C2}"/>
              </a:ext>
            </a:extLst>
          </p:cNvPr>
          <p:cNvGrpSpPr/>
          <p:nvPr/>
        </p:nvGrpSpPr>
        <p:grpSpPr>
          <a:xfrm rot="1356289">
            <a:off x="9356563" y="1313896"/>
            <a:ext cx="1249959" cy="380680"/>
            <a:chOff x="10461072" y="1825625"/>
            <a:chExt cx="1249959" cy="380680"/>
          </a:xfrm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</p:grpSpPr>
        <p:sp>
          <p:nvSpPr>
            <p:cNvPr id="8" name="Téglalap 7">
              <a:extLst>
                <a:ext uri="{FF2B5EF4-FFF2-40B4-BE49-F238E27FC236}">
                  <a16:creationId xmlns:a16="http://schemas.microsoft.com/office/drawing/2014/main" id="{AA64CFB6-43BD-4B85-A97E-69B090177096}"/>
                </a:ext>
              </a:extLst>
            </p:cNvPr>
            <p:cNvSpPr/>
            <p:nvPr/>
          </p:nvSpPr>
          <p:spPr>
            <a:xfrm>
              <a:off x="10461072" y="1825625"/>
              <a:ext cx="1249959" cy="38068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9" name="Szövegdoboz 8">
              <a:extLst>
                <a:ext uri="{FF2B5EF4-FFF2-40B4-BE49-F238E27FC236}">
                  <a16:creationId xmlns:a16="http://schemas.microsoft.com/office/drawing/2014/main" id="{E6CE7719-1139-4A5F-AD55-AF4BEEB478FA}"/>
                </a:ext>
              </a:extLst>
            </p:cNvPr>
            <p:cNvSpPr txBox="1"/>
            <p:nvPr/>
          </p:nvSpPr>
          <p:spPr>
            <a:xfrm>
              <a:off x="10536572" y="1887523"/>
              <a:ext cx="1090569" cy="276999"/>
            </a:xfrm>
            <a:prstGeom prst="rect">
              <a:avLst/>
            </a:prstGeom>
            <a:noFill/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txBody>
            <a:bodyPr wrap="square" rtlCol="0">
              <a:spAutoFit/>
            </a:bodyPr>
            <a:lstStyle/>
            <a:p>
              <a:r>
                <a:rPr lang="hu-HU" sz="1200" dirty="0" err="1"/>
                <a:t>MyBlock-jaink</a:t>
              </a:r>
              <a:endParaRPr lang="hu-HU" sz="1200" dirty="0"/>
            </a:p>
          </p:txBody>
        </p:sp>
      </p:grpSp>
      <p:sp>
        <p:nvSpPr>
          <p:cNvPr id="19" name="Nyíl: jobbra mutató 18">
            <a:extLst>
              <a:ext uri="{FF2B5EF4-FFF2-40B4-BE49-F238E27FC236}">
                <a16:creationId xmlns:a16="http://schemas.microsoft.com/office/drawing/2014/main" id="{2D2E6ACA-EF7A-495F-9A44-4B199F2F4FAE}"/>
              </a:ext>
            </a:extLst>
          </p:cNvPr>
          <p:cNvSpPr/>
          <p:nvPr/>
        </p:nvSpPr>
        <p:spPr>
          <a:xfrm>
            <a:off x="1493240" y="2987667"/>
            <a:ext cx="285226" cy="184557"/>
          </a:xfrm>
          <a:prstGeom prst="right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21" name="Kép 20">
            <a:extLst>
              <a:ext uri="{FF2B5EF4-FFF2-40B4-BE49-F238E27FC236}">
                <a16:creationId xmlns:a16="http://schemas.microsoft.com/office/drawing/2014/main" id="{F2526BBC-4A0F-4549-9074-77C87AFA8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6623" y="3144802"/>
            <a:ext cx="3145377" cy="3683330"/>
          </a:xfrm>
          <a:prstGeom prst="rect">
            <a:avLst/>
          </a:prstGeom>
        </p:spPr>
      </p:pic>
      <p:grpSp>
        <p:nvGrpSpPr>
          <p:cNvPr id="15" name="Csoportba foglalás 14">
            <a:extLst>
              <a:ext uri="{FF2B5EF4-FFF2-40B4-BE49-F238E27FC236}">
                <a16:creationId xmlns:a16="http://schemas.microsoft.com/office/drawing/2014/main" id="{0844744C-972E-416D-AAB8-B40552AE7B63}"/>
              </a:ext>
            </a:extLst>
          </p:cNvPr>
          <p:cNvGrpSpPr/>
          <p:nvPr/>
        </p:nvGrpSpPr>
        <p:grpSpPr>
          <a:xfrm rot="20553680">
            <a:off x="7827278" y="5614511"/>
            <a:ext cx="1795244" cy="545285"/>
            <a:chOff x="7843706" y="5293453"/>
            <a:chExt cx="1795244" cy="545285"/>
          </a:xfrm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</p:grpSpPr>
        <p:sp>
          <p:nvSpPr>
            <p:cNvPr id="13" name="Téglalap: lekerekített 12">
              <a:extLst>
                <a:ext uri="{FF2B5EF4-FFF2-40B4-BE49-F238E27FC236}">
                  <a16:creationId xmlns:a16="http://schemas.microsoft.com/office/drawing/2014/main" id="{DDAE65B5-D7EC-478C-B431-60DA2E9FE17C}"/>
                </a:ext>
              </a:extLst>
            </p:cNvPr>
            <p:cNvSpPr/>
            <p:nvPr/>
          </p:nvSpPr>
          <p:spPr>
            <a:xfrm>
              <a:off x="7843706" y="5293453"/>
              <a:ext cx="1795244" cy="545285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4" name="Szövegdoboz 13">
              <a:extLst>
                <a:ext uri="{FF2B5EF4-FFF2-40B4-BE49-F238E27FC236}">
                  <a16:creationId xmlns:a16="http://schemas.microsoft.com/office/drawing/2014/main" id="{C1985E72-5891-4CC2-AA91-8DD412A4775B}"/>
                </a:ext>
              </a:extLst>
            </p:cNvPr>
            <p:cNvSpPr txBox="1"/>
            <p:nvPr/>
          </p:nvSpPr>
          <p:spPr>
            <a:xfrm>
              <a:off x="7952763" y="5422955"/>
              <a:ext cx="1686187" cy="276999"/>
            </a:xfrm>
            <a:prstGeom prst="rect">
              <a:avLst/>
            </a:prstGeom>
            <a:noFill/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txBody>
            <a:bodyPr wrap="square" rtlCol="0">
              <a:spAutoFit/>
            </a:bodyPr>
            <a:lstStyle/>
            <a:p>
              <a:r>
                <a:rPr lang="hu-HU" sz="1200" dirty="0"/>
                <a:t>A </a:t>
              </a:r>
              <a:r>
                <a:rPr lang="hu-HU" sz="1200" dirty="0" err="1"/>
                <a:t>MasterProgramunk</a:t>
              </a:r>
              <a:endParaRPr lang="hu-HU" sz="1200" dirty="0"/>
            </a:p>
          </p:txBody>
        </p:sp>
      </p:grpSp>
      <p:pic>
        <p:nvPicPr>
          <p:cNvPr id="23" name="Kép 22">
            <a:extLst>
              <a:ext uri="{FF2B5EF4-FFF2-40B4-BE49-F238E27FC236}">
                <a16:creationId xmlns:a16="http://schemas.microsoft.com/office/drawing/2014/main" id="{CE051DA7-50FD-4282-BF35-1C6336852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495" y="5130795"/>
            <a:ext cx="7155764" cy="1342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00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8F330CA-3484-4D5F-853D-1D508BB46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4179" y="205734"/>
            <a:ext cx="4463642" cy="1325563"/>
          </a:xfrm>
        </p:spPr>
        <p:txBody>
          <a:bodyPr/>
          <a:lstStyle/>
          <a:p>
            <a:r>
              <a:rPr lang="hu-HU" b="1">
                <a:solidFill>
                  <a:srgbClr val="0070C0"/>
                </a:solidFill>
              </a:rPr>
              <a:t>Program Hierarchia</a:t>
            </a:r>
            <a:endParaRPr lang="hu-HU" b="1" dirty="0">
              <a:solidFill>
                <a:srgbClr val="0070C0"/>
              </a:solidFill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49E95D7-584E-4637-9597-7A990D56B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672" y="1874927"/>
            <a:ext cx="9008655" cy="3810255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23D3493E-9935-4988-887D-74F43B8DC458}"/>
              </a:ext>
            </a:extLst>
          </p:cNvPr>
          <p:cNvSpPr txBox="1"/>
          <p:nvPr/>
        </p:nvSpPr>
        <p:spPr>
          <a:xfrm>
            <a:off x="4774020" y="6375633"/>
            <a:ext cx="7524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Diagrammot</a:t>
            </a:r>
            <a:r>
              <a:rPr lang="en-US" i="1" dirty="0"/>
              <a:t> </a:t>
            </a:r>
            <a:r>
              <a:rPr lang="en-US" i="1" dirty="0" err="1"/>
              <a:t>Fara</a:t>
            </a:r>
            <a:r>
              <a:rPr lang="hu-HU" i="1" dirty="0" err="1"/>
              <a:t>gó</a:t>
            </a:r>
            <a:r>
              <a:rPr lang="hu-HU" i="1" dirty="0"/>
              <a:t> Attila </a:t>
            </a:r>
            <a:r>
              <a:rPr lang="hu-HU" i="1" dirty="0">
                <a:hlinkClick r:id="rId3"/>
              </a:rPr>
              <a:t>ev3treevis.azurewebsites.net</a:t>
            </a:r>
            <a:r>
              <a:rPr lang="hu-HU" i="1" dirty="0"/>
              <a:t> eszközével csináltuk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709702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id="{DD7875B6-DA2B-4EF9-AC7A-C9578E378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3288" y="-154781"/>
            <a:ext cx="13472488" cy="6647656"/>
          </a:xfrm>
          <a:prstGeom prst="rect">
            <a:avLst/>
          </a:prstGeom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6A17D3B8-25BF-4C27-A0DF-181378C9E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2077" y="316182"/>
            <a:ext cx="1930879" cy="132556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GitHub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4F8012D-D63D-495D-AA24-FE450E22F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>
                <a:solidFill>
                  <a:srgbClr val="002060"/>
                </a:solidFill>
              </a:rPr>
              <a:t>Programjainkat folyamatosan feltöltjük GitHub-</a:t>
            </a:r>
            <a:r>
              <a:rPr lang="hu-HU" dirty="0" err="1">
                <a:solidFill>
                  <a:srgbClr val="002060"/>
                </a:solidFill>
              </a:rPr>
              <a:t>ra</a:t>
            </a:r>
            <a:r>
              <a:rPr lang="hu-HU" dirty="0">
                <a:solidFill>
                  <a:srgbClr val="002060"/>
                </a:solidFill>
              </a:rPr>
              <a:t>.</a:t>
            </a:r>
          </a:p>
          <a:p>
            <a:r>
              <a:rPr lang="hu-HU" dirty="0">
                <a:solidFill>
                  <a:srgbClr val="002060"/>
                </a:solidFill>
              </a:rPr>
              <a:t>Ez lehetővé teszi, hogy folyamatosan megosszuk és egyeztessük a saját programjainkat egymással, függetlenül attól hogy hol vagyunk.</a:t>
            </a:r>
          </a:p>
          <a:p>
            <a:r>
              <a:rPr lang="hu-HU" dirty="0">
                <a:solidFill>
                  <a:srgbClr val="002060"/>
                </a:solidFill>
              </a:rPr>
              <a:t>Fel tudjuk használni a tavaly elkészített programjainkat és </a:t>
            </a:r>
            <a:r>
              <a:rPr lang="hu-HU" dirty="0" err="1">
                <a:solidFill>
                  <a:srgbClr val="002060"/>
                </a:solidFill>
              </a:rPr>
              <a:t>MyBlock-jainkat</a:t>
            </a:r>
            <a:r>
              <a:rPr lang="hu-HU" dirty="0">
                <a:solidFill>
                  <a:srgbClr val="002060"/>
                </a:solidFill>
              </a:rPr>
              <a:t>.</a:t>
            </a:r>
          </a:p>
          <a:p>
            <a:r>
              <a:rPr lang="hu-HU" dirty="0">
                <a:solidFill>
                  <a:srgbClr val="002060"/>
                </a:solidFill>
              </a:rPr>
              <a:t>A korábbi programjainkat is előhívhatjuk.</a:t>
            </a:r>
          </a:p>
          <a:p>
            <a:r>
              <a:rPr lang="hu-HU" dirty="0">
                <a:solidFill>
                  <a:srgbClr val="002060"/>
                </a:solidFill>
              </a:rPr>
              <a:t>Könnyen követhetjük a változásokat a programjainkban</a:t>
            </a:r>
          </a:p>
          <a:p>
            <a:pPr marL="0" indent="0">
              <a:buNone/>
            </a:pPr>
            <a:r>
              <a:rPr lang="hu-HU" dirty="0">
                <a:solidFill>
                  <a:srgbClr val="002060"/>
                </a:solidFill>
              </a:rPr>
              <a:t>	</a:t>
            </a:r>
            <a:r>
              <a:rPr lang="hu-HU" dirty="0">
                <a:solidFill>
                  <a:srgbClr val="00206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https://github.com/AttilaBerczik/FLL2021</a:t>
            </a:r>
            <a:endParaRPr lang="hu-HU" dirty="0">
              <a:solidFill>
                <a:srgbClr val="002060"/>
              </a:solidFill>
            </a:endParaRP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730241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18BD48C-7409-452E-9765-7A26F48E5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Robot futam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7B98C5C-1D65-4D0A-A7B1-42BCABBFD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886148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E85575F-395D-41F6-A840-CC184A441C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2209526"/>
              </p:ext>
            </p:extLst>
          </p:nvPr>
        </p:nvGraphicFramePr>
        <p:xfrm>
          <a:off x="3048000" y="887413"/>
          <a:ext cx="6096000" cy="5895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zövegdoboz 2">
            <a:extLst>
              <a:ext uri="{FF2B5EF4-FFF2-40B4-BE49-F238E27FC236}">
                <a16:creationId xmlns:a16="http://schemas.microsoft.com/office/drawing/2014/main" id="{808281B5-10A5-4298-AED5-BC14F9ABBD76}"/>
              </a:ext>
            </a:extLst>
          </p:cNvPr>
          <p:cNvSpPr txBox="1"/>
          <p:nvPr/>
        </p:nvSpPr>
        <p:spPr>
          <a:xfrm>
            <a:off x="1596216" y="302638"/>
            <a:ext cx="86886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200" b="1" dirty="0">
                <a:solidFill>
                  <a:srgbClr val="0070C0"/>
                </a:solidFill>
              </a:rPr>
              <a:t>Szisztematikus Robot és Program Design Folyamat</a:t>
            </a:r>
          </a:p>
        </p:txBody>
      </p:sp>
    </p:spTree>
    <p:extLst>
      <p:ext uri="{BB962C8B-B14F-4D97-AF65-F5344CB8AC3E}">
        <p14:creationId xmlns:p14="http://schemas.microsoft.com/office/powerpoint/2010/main" val="3231524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B7283A5E-B1ED-47D6-AB1C-0D2DC2BC7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799" y="1291548"/>
            <a:ext cx="9809020" cy="4921450"/>
          </a:xfrm>
          <a:prstGeom prst="rect">
            <a:avLst/>
          </a:prstGeom>
        </p:spPr>
      </p:pic>
      <p:sp>
        <p:nvSpPr>
          <p:cNvPr id="7" name="Téglalap 6">
            <a:extLst>
              <a:ext uri="{FF2B5EF4-FFF2-40B4-BE49-F238E27FC236}">
                <a16:creationId xmlns:a16="http://schemas.microsoft.com/office/drawing/2014/main" id="{FC30F3F5-5254-49FE-A991-A5FD4D67CD68}"/>
              </a:ext>
            </a:extLst>
          </p:cNvPr>
          <p:cNvSpPr/>
          <p:nvPr/>
        </p:nvSpPr>
        <p:spPr>
          <a:xfrm>
            <a:off x="4710546" y="5566452"/>
            <a:ext cx="2179782" cy="895927"/>
          </a:xfrm>
          <a:prstGeom prst="rect">
            <a:avLst/>
          </a:prstGeom>
          <a:solidFill>
            <a:srgbClr val="FF0000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18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#2 Lépésszámláló</a:t>
            </a:r>
          </a:p>
          <a:p>
            <a:r>
              <a:rPr lang="hu-HU" sz="18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Pontok: 20</a:t>
            </a:r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F6889ED5-EA3E-4DB7-89DF-8C18F778311B}"/>
              </a:ext>
            </a:extLst>
          </p:cNvPr>
          <p:cNvSpPr/>
          <p:nvPr/>
        </p:nvSpPr>
        <p:spPr>
          <a:xfrm>
            <a:off x="8063345" y="4327235"/>
            <a:ext cx="1690255" cy="868219"/>
          </a:xfrm>
          <a:prstGeom prst="rect">
            <a:avLst/>
          </a:prstGeom>
          <a:solidFill>
            <a:srgbClr val="00B0F0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18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#1 Futópad</a:t>
            </a:r>
          </a:p>
          <a:p>
            <a:r>
              <a:rPr lang="hu-HU" sz="18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Pontok: 30</a:t>
            </a:r>
          </a:p>
        </p:txBody>
      </p:sp>
      <p:sp>
        <p:nvSpPr>
          <p:cNvPr id="13" name="Téglalap 12">
            <a:extLst>
              <a:ext uri="{FF2B5EF4-FFF2-40B4-BE49-F238E27FC236}">
                <a16:creationId xmlns:a16="http://schemas.microsoft.com/office/drawing/2014/main" id="{FAD493EF-5D16-4991-8FE5-6438ACAD3ECE}"/>
              </a:ext>
            </a:extLst>
          </p:cNvPr>
          <p:cNvSpPr/>
          <p:nvPr/>
        </p:nvSpPr>
        <p:spPr>
          <a:xfrm>
            <a:off x="3722255" y="4228723"/>
            <a:ext cx="2179782" cy="895927"/>
          </a:xfrm>
          <a:prstGeom prst="rect">
            <a:avLst/>
          </a:prstGeom>
          <a:solidFill>
            <a:srgbClr val="FFFF00"/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1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#3 Nyújtó, Csúszda</a:t>
            </a:r>
          </a:p>
          <a:p>
            <a:r>
              <a:rPr lang="hu-HU" sz="1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Pontok: 20</a:t>
            </a:r>
          </a:p>
        </p:txBody>
      </p:sp>
      <p:sp>
        <p:nvSpPr>
          <p:cNvPr id="16" name="Téglalap 15">
            <a:extLst>
              <a:ext uri="{FF2B5EF4-FFF2-40B4-BE49-F238E27FC236}">
                <a16:creationId xmlns:a16="http://schemas.microsoft.com/office/drawing/2014/main" id="{21E550CB-0184-4343-9295-933CBEADB629}"/>
              </a:ext>
            </a:extLst>
          </p:cNvPr>
          <p:cNvSpPr/>
          <p:nvPr/>
        </p:nvSpPr>
        <p:spPr>
          <a:xfrm>
            <a:off x="4290291" y="2459959"/>
            <a:ext cx="2179782" cy="895927"/>
          </a:xfrm>
          <a:prstGeom prst="rect">
            <a:avLst/>
          </a:prstGeom>
          <a:solidFill>
            <a:srgbClr val="9966FF"/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1600" b="1" dirty="0">
                <a:solidFill>
                  <a:srgbClr val="002060"/>
                </a:solidFill>
              </a:rPr>
              <a:t>#</a:t>
            </a:r>
            <a:r>
              <a:rPr lang="en-US" sz="1600" b="1" dirty="0">
                <a:solidFill>
                  <a:srgbClr val="002060"/>
                </a:solidFill>
              </a:rPr>
              <a:t>4 </a:t>
            </a:r>
            <a:r>
              <a:rPr lang="hu-HU" sz="1600" b="1" dirty="0">
                <a:solidFill>
                  <a:srgbClr val="002060"/>
                </a:solidFill>
              </a:rPr>
              <a:t>Innovációs Projekt, Egészség Pontok, Pad</a:t>
            </a:r>
          </a:p>
          <a:p>
            <a:r>
              <a:rPr lang="hu-HU" sz="1600" b="1" dirty="0">
                <a:solidFill>
                  <a:srgbClr val="002060"/>
                </a:solidFill>
              </a:rPr>
              <a:t>Pontok: 50</a:t>
            </a:r>
          </a:p>
        </p:txBody>
      </p:sp>
      <p:sp>
        <p:nvSpPr>
          <p:cNvPr id="18" name="Szövegdoboz 17">
            <a:extLst>
              <a:ext uri="{FF2B5EF4-FFF2-40B4-BE49-F238E27FC236}">
                <a16:creationId xmlns:a16="http://schemas.microsoft.com/office/drawing/2014/main" id="{A9A5F7E2-12AE-445E-8D28-2D00F99E5A2A}"/>
              </a:ext>
            </a:extLst>
          </p:cNvPr>
          <p:cNvSpPr txBox="1"/>
          <p:nvPr/>
        </p:nvSpPr>
        <p:spPr>
          <a:xfrm>
            <a:off x="4779818" y="352614"/>
            <a:ext cx="32050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200" b="1" dirty="0">
                <a:solidFill>
                  <a:srgbClr val="0070C0"/>
                </a:solidFill>
              </a:rPr>
              <a:t>Robot Futás terve</a:t>
            </a:r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E0968359-CD66-469C-894A-1EAE5E3B8878}"/>
              </a:ext>
            </a:extLst>
          </p:cNvPr>
          <p:cNvSpPr/>
          <p:nvPr/>
        </p:nvSpPr>
        <p:spPr>
          <a:xfrm>
            <a:off x="7241309" y="1163782"/>
            <a:ext cx="4562764" cy="9790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11DA978C-CE97-43E1-81A9-333787978659}"/>
              </a:ext>
            </a:extLst>
          </p:cNvPr>
          <p:cNvSpPr txBox="1"/>
          <p:nvPr/>
        </p:nvSpPr>
        <p:spPr>
          <a:xfrm>
            <a:off x="7481455" y="1330143"/>
            <a:ext cx="4322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Céljaink: Minél pontosabb futás, Sebesség, Egyszerűség, Megbízhatóság</a:t>
            </a:r>
          </a:p>
        </p:txBody>
      </p:sp>
    </p:spTree>
    <p:extLst>
      <p:ext uri="{BB962C8B-B14F-4D97-AF65-F5344CB8AC3E}">
        <p14:creationId xmlns:p14="http://schemas.microsoft.com/office/powerpoint/2010/main" val="4225073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BFB3896-08EF-4C42-ACCF-248877EE6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609" y="-18162"/>
            <a:ext cx="4084782" cy="124734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Munkamegosztás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32EDA87-3087-4013-9A4D-27D3725DC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020" y="1286187"/>
            <a:ext cx="11267505" cy="4351338"/>
          </a:xfrm>
        </p:spPr>
        <p:txBody>
          <a:bodyPr>
            <a:noAutofit/>
          </a:bodyPr>
          <a:lstStyle/>
          <a:p>
            <a:r>
              <a:rPr lang="hu-HU" dirty="0">
                <a:solidFill>
                  <a:srgbClr val="0070C0"/>
                </a:solidFill>
              </a:rPr>
              <a:t>Robottal kapcsolatok feladatok felosztása</a:t>
            </a: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pPr algn="just"/>
            <a:r>
              <a:rPr lang="hu-HU" dirty="0">
                <a:solidFill>
                  <a:srgbClr val="0070C0"/>
                </a:solidFill>
              </a:rPr>
              <a:t>A csapatnak az egyik része a programozásért, a másik az építésért volt felelős, és a tesztelésbe mindenki részt vett </a:t>
            </a:r>
          </a:p>
          <a:p>
            <a:pPr algn="just"/>
            <a:endParaRPr lang="hu-HU" dirty="0">
              <a:solidFill>
                <a:srgbClr val="0070C0"/>
              </a:solidFill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E5891691-7879-459F-8C60-318B522247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56426433"/>
              </p:ext>
            </p:extLst>
          </p:nvPr>
        </p:nvGraphicFramePr>
        <p:xfrm>
          <a:off x="3447874" y="1963024"/>
          <a:ext cx="5083730" cy="26676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61079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72B18F-6ECE-4D62-AECD-1E1E77354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hu-HU" b="1" dirty="0">
                <a:solidFill>
                  <a:srgbClr val="0070C0"/>
                </a:solidFill>
              </a:rPr>
              <a:t>Probléma megoldási folyamat</a:t>
            </a:r>
            <a:endParaRPr lang="en-US" b="1" dirty="0">
              <a:solidFill>
                <a:srgbClr val="0070C0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336428F-62BE-4FA8-B79D-F552E9170B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6304834"/>
              </p:ext>
            </p:extLst>
          </p:nvPr>
        </p:nvGraphicFramePr>
        <p:xfrm>
          <a:off x="2031999" y="1124126"/>
          <a:ext cx="8152235" cy="54336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59997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áblázat 5">
            <a:extLst>
              <a:ext uri="{FF2B5EF4-FFF2-40B4-BE49-F238E27FC236}">
                <a16:creationId xmlns:a16="http://schemas.microsoft.com/office/drawing/2014/main" id="{380AC5EA-C60B-4529-B563-4163543CF0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5189207"/>
              </p:ext>
            </p:extLst>
          </p:nvPr>
        </p:nvGraphicFramePr>
        <p:xfrm>
          <a:off x="812800" y="2198247"/>
          <a:ext cx="10566400" cy="29667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3280">
                  <a:extLst>
                    <a:ext uri="{9D8B030D-6E8A-4147-A177-3AD203B41FA5}">
                      <a16:colId xmlns:a16="http://schemas.microsoft.com/office/drawing/2014/main" val="3737691296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365516324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3699439185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1738403085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1548051689"/>
                    </a:ext>
                  </a:extLst>
                </a:gridCol>
              </a:tblGrid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Feladat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Pontok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Idő (mp)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Pontosság (10 teszt)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Pontok/Mp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8530666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Lépésszámláló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10, 86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1,84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8472609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Futópad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15, 9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1,88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034873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Nyújtó, Csúszda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9, 4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2,12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578040"/>
                  </a:ext>
                </a:extLst>
              </a:tr>
              <a:tr h="735205">
                <a:tc>
                  <a:txBody>
                    <a:bodyPr/>
                    <a:lstStyle/>
                    <a:p>
                      <a:r>
                        <a:rPr lang="hu-HU" dirty="0"/>
                        <a:t>Innovációs Projekt, Pad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2,72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2372628"/>
                  </a:ext>
                </a:extLst>
              </a:tr>
            </a:tbl>
          </a:graphicData>
        </a:graphic>
      </p:graphicFrame>
      <p:sp>
        <p:nvSpPr>
          <p:cNvPr id="2" name="Szövegdoboz 1">
            <a:extLst>
              <a:ext uri="{FF2B5EF4-FFF2-40B4-BE49-F238E27FC236}">
                <a16:creationId xmlns:a16="http://schemas.microsoft.com/office/drawing/2014/main" id="{FE9DCAD8-882C-4DC2-9366-0AE77EF8D5CF}"/>
              </a:ext>
            </a:extLst>
          </p:cNvPr>
          <p:cNvSpPr txBox="1"/>
          <p:nvPr/>
        </p:nvSpPr>
        <p:spPr>
          <a:xfrm>
            <a:off x="812800" y="844919"/>
            <a:ext cx="94543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000" b="1" dirty="0">
                <a:solidFill>
                  <a:srgbClr val="0070C0"/>
                </a:solidFill>
              </a:rPr>
              <a:t>Futamok hatékonysága</a:t>
            </a:r>
            <a:endParaRPr lang="en-US" sz="4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5320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AD9A1596-B67A-4985-8DD4-066DFC45C5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7797799" y="3797005"/>
            <a:ext cx="3683002" cy="2762250"/>
          </a:xfrm>
          <a:prstGeom prst="rect">
            <a:avLst/>
          </a:prstGeom>
          <a:scene3d>
            <a:camera prst="orthographicFront"/>
            <a:lightRig rig="threePt" dir="t"/>
          </a:scene3d>
          <a:sp3d extrusionH="463550">
            <a:bevelT w="914400" h="800100"/>
            <a:bevelB w="317500"/>
          </a:sp3d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BCE5B37D-FCAA-420C-94F2-2FBE99337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875" y="1431337"/>
            <a:ext cx="9115425" cy="4731337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rgbClr val="002060"/>
                </a:solidFill>
              </a:rPr>
              <a:t>A kevés szerelés érdekében kevés bővítményt alkalmaztunk.</a:t>
            </a:r>
          </a:p>
          <a:p>
            <a:r>
              <a:rPr lang="hu-HU" dirty="0">
                <a:solidFill>
                  <a:srgbClr val="002060"/>
                </a:solidFill>
              </a:rPr>
              <a:t>Kevesebb szenzor használat: A lehető legnagyobb pontosságra törekedtünk, ezért megpróbáltuk kerülni azokat a szenzorokat amik nem 100%-ban biztosak.</a:t>
            </a:r>
          </a:p>
          <a:p>
            <a:r>
              <a:rPr lang="hu-HU" dirty="0">
                <a:solidFill>
                  <a:srgbClr val="002060"/>
                </a:solidFill>
              </a:rPr>
              <a:t>A feladatok megoldásánál az egyszerűségre törekedtünk, hogy minél többet meg tudjunk oldani.</a:t>
            </a:r>
          </a:p>
          <a:p>
            <a:r>
              <a:rPr lang="hu-HU" dirty="0">
                <a:solidFill>
                  <a:srgbClr val="002060"/>
                </a:solidFill>
              </a:rPr>
              <a:t>Fontos volt még számunkra a robot design és </a:t>
            </a:r>
          </a:p>
          <a:p>
            <a:pPr marL="0" indent="0">
              <a:buNone/>
            </a:pPr>
            <a:r>
              <a:rPr lang="hu-HU" dirty="0">
                <a:solidFill>
                  <a:srgbClr val="002060"/>
                </a:solidFill>
              </a:rPr>
              <a:t>program folyamatos egyeztetése.</a:t>
            </a: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ED4B01F-2764-48B6-946B-0918EE295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1719" y="105774"/>
            <a:ext cx="4468562" cy="1325563"/>
          </a:xfrm>
        </p:spPr>
        <p:txBody>
          <a:bodyPr>
            <a:normAutofit/>
          </a:bodyPr>
          <a:lstStyle/>
          <a:p>
            <a:r>
              <a:rPr lang="hu-HU" b="1" dirty="0">
                <a:solidFill>
                  <a:srgbClr val="0070C0"/>
                </a:solidFill>
              </a:rPr>
              <a:t>Robot irányelveink</a:t>
            </a:r>
          </a:p>
        </p:txBody>
      </p:sp>
    </p:spTree>
    <p:extLst>
      <p:ext uri="{BB962C8B-B14F-4D97-AF65-F5344CB8AC3E}">
        <p14:creationId xmlns:p14="http://schemas.microsoft.com/office/powerpoint/2010/main" val="385551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DAE896D4-2FFE-4210-BD78-54258DD7F5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237" y="2561094"/>
            <a:ext cx="9153525" cy="38216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ED8AA5F3-5EBA-4569-AF88-8F9AA6AAD87A}"/>
              </a:ext>
            </a:extLst>
          </p:cNvPr>
          <p:cNvSpPr txBox="1"/>
          <p:nvPr/>
        </p:nvSpPr>
        <p:spPr>
          <a:xfrm>
            <a:off x="200025" y="314325"/>
            <a:ext cx="1172527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Futásaink során szín szenzorokat is teszteltünk.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 végén a színszenzorok nélküli robot mellett maradtunk, mivel úgy véltük nem elég magas a kockázat-nyereség faktor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Az egyszerűbb és meglepően biztonságosabb design mellett maradtunk. Így egy letisztult és átlátható robotunk lett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36134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Kép 8">
            <a:extLst>
              <a:ext uri="{FF2B5EF4-FFF2-40B4-BE49-F238E27FC236}">
                <a16:creationId xmlns:a16="http://schemas.microsoft.com/office/drawing/2014/main" id="{A4FF3BEE-CC1E-4AB6-834F-B311CC6C6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216" y="3732028"/>
            <a:ext cx="3529284" cy="2588142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68F6E1E6-4145-43B6-B903-9BD92F05CA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5865" y="3771900"/>
            <a:ext cx="4482352" cy="2476800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14" name="Nyíl: jobbra mutató 13">
            <a:extLst>
              <a:ext uri="{FF2B5EF4-FFF2-40B4-BE49-F238E27FC236}">
                <a16:creationId xmlns:a16="http://schemas.microsoft.com/office/drawing/2014/main" id="{2D22EFC1-F198-4FDA-904E-4101AB31F327}"/>
              </a:ext>
            </a:extLst>
          </p:cNvPr>
          <p:cNvSpPr/>
          <p:nvPr/>
        </p:nvSpPr>
        <p:spPr>
          <a:xfrm>
            <a:off x="4505325" y="5000625"/>
            <a:ext cx="2419350" cy="304800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22DB0694-189E-4907-B188-F416233607E9}"/>
              </a:ext>
            </a:extLst>
          </p:cNvPr>
          <p:cNvSpPr txBox="1"/>
          <p:nvPr/>
        </p:nvSpPr>
        <p:spPr>
          <a:xfrm>
            <a:off x="1047750" y="865821"/>
            <a:ext cx="107823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Próbafutásaink során különböző méretű kerekekkel is dolgoztunk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Megfigyeltük melyik méret a hatékonyabb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 megfigyeléseink alapján a nagyobb kerék precízebb és gyorsabb is, így azt alkalmaztunk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 robot kinézetére is előnyösen hat</a:t>
            </a:r>
          </a:p>
          <a:p>
            <a:endParaRPr lang="hu-HU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359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626</TotalTime>
  <Words>427</Words>
  <Application>Microsoft Office PowerPoint</Application>
  <PresentationFormat>Szélesvásznú</PresentationFormat>
  <Paragraphs>98</Paragraphs>
  <Slides>14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Office-téma</vt:lpstr>
      <vt:lpstr>Robot Design Dokumentáció</vt:lpstr>
      <vt:lpstr>PowerPoint-bemutató</vt:lpstr>
      <vt:lpstr>PowerPoint-bemutató</vt:lpstr>
      <vt:lpstr>Munkamegosztás</vt:lpstr>
      <vt:lpstr>Probléma megoldási folyamat</vt:lpstr>
      <vt:lpstr>PowerPoint-bemutató</vt:lpstr>
      <vt:lpstr>Robot irányelveink</vt:lpstr>
      <vt:lpstr>PowerPoint-bemutató</vt:lpstr>
      <vt:lpstr>PowerPoint-bemutató</vt:lpstr>
      <vt:lpstr>Software</vt:lpstr>
      <vt:lpstr>Software stratégiánk</vt:lpstr>
      <vt:lpstr>Program Hierarchia</vt:lpstr>
      <vt:lpstr>GitHub</vt:lpstr>
      <vt:lpstr>Robot futam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Dizájn Documentáció</dc:title>
  <dc:creator>Attila Berczik</dc:creator>
  <cp:lastModifiedBy>Júlia Góth</cp:lastModifiedBy>
  <cp:revision>61</cp:revision>
  <dcterms:created xsi:type="dcterms:W3CDTF">2021-05-12T07:43:46Z</dcterms:created>
  <dcterms:modified xsi:type="dcterms:W3CDTF">2021-05-13T10:23:02Z</dcterms:modified>
</cp:coreProperties>
</file>

<file path=docProps/thumbnail.jpeg>
</file>